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Lst>
  <p:sldSz cx="12192000" cy="6858000"/>
  <p:notesSz cx="7559675" cy="10691813"/>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8" d="100"/>
          <a:sy n="78" d="100"/>
        </p:scale>
        <p:origin x="557"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lstStyle/>
          <a:p>
            <a:r>
              <a:t>Footer</a:t>
            </a:r>
          </a:p>
        </p:txBody>
      </p:sp>
      <p:sp>
        <p:nvSpPr>
          <p:cNvPr id="3" name="PlaceHolder 2"/>
          <p:cNvSpPr>
            <a:spLocks noGrp="1"/>
          </p:cNvSpPr>
          <p:nvPr>
            <p:ph type="sldNum" idx="3"/>
          </p:nvPr>
        </p:nvSpPr>
        <p:spPr/>
        <p:txBody>
          <a:bodyPr/>
          <a:lstStyle/>
          <a:p>
            <a:fld id="{1C85C90D-03B0-4D62-A339-AC120D882E88}" type="slidenum">
              <a:t>‹N›</a:t>
            </a:fld>
            <a:endParaRPr/>
          </a:p>
        </p:txBody>
      </p:sp>
      <p:sp>
        <p:nvSpPr>
          <p:cNvPr id="4" name="PlaceHolder 3"/>
          <p:cNvSpPr>
            <a:spLocks noGrp="1"/>
          </p:cNvSpPr>
          <p:nvPr>
            <p:ph type="dt" idx="1"/>
          </p:nvPr>
        </p:nvSpPr>
        <p:spPr/>
        <p:txBody>
          <a:body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1523880" y="1122480"/>
            <a:ext cx="9143640" cy="2387160"/>
          </a:xfrm>
          <a:prstGeom prst="rect">
            <a:avLst/>
          </a:prstGeom>
          <a:noFill/>
          <a:ln w="0">
            <a:noFill/>
          </a:ln>
        </p:spPr>
        <p:txBody>
          <a:bodyPr lIns="0" tIns="0" rIns="0" bIns="0" anchor="ctr">
            <a:noAutofit/>
          </a:bodyPr>
          <a:lstStyle/>
          <a:p>
            <a:pPr indent="0">
              <a:buNone/>
            </a:pPr>
            <a:endParaRPr lang="it-IT" sz="1800" b="0" strike="noStrike" spc="-1">
              <a:solidFill>
                <a:srgbClr val="000000"/>
              </a:solidFill>
              <a:latin typeface="Calibri"/>
            </a:endParaRPr>
          </a:p>
        </p:txBody>
      </p:sp>
      <p:sp>
        <p:nvSpPr>
          <p:cNvPr id="27" name="PlaceHolder 2"/>
          <p:cNvSpPr>
            <a:spLocks noGrp="1"/>
          </p:cNvSpPr>
          <p:nvPr>
            <p:ph/>
          </p:nvPr>
        </p:nvSpPr>
        <p:spPr>
          <a:xfrm>
            <a:off x="609480" y="1604520"/>
            <a:ext cx="10972440" cy="1896840"/>
          </a:xfrm>
          <a:prstGeom prst="rect">
            <a:avLst/>
          </a:prstGeom>
          <a:noFill/>
          <a:ln w="0">
            <a:noFill/>
          </a:ln>
        </p:spPr>
        <p:txBody>
          <a:bodyPr lIns="0" tIns="0" rIns="0" bIns="0" anchor="t">
            <a:normAutofit/>
          </a:bodyPr>
          <a:lstStyle/>
          <a:p>
            <a:pPr indent="0">
              <a:lnSpc>
                <a:spcPct val="90000"/>
              </a:lnSpc>
              <a:spcBef>
                <a:spcPts val="1417"/>
              </a:spcBef>
              <a:buNone/>
            </a:pPr>
            <a:endParaRPr lang="it-IT" sz="2800" b="0" strike="noStrike" spc="-1">
              <a:solidFill>
                <a:srgbClr val="000000"/>
              </a:solidFill>
              <a:latin typeface="Calibri"/>
            </a:endParaRPr>
          </a:p>
        </p:txBody>
      </p:sp>
      <p:sp>
        <p:nvSpPr>
          <p:cNvPr id="28" name="PlaceHolder 3"/>
          <p:cNvSpPr>
            <a:spLocks noGrp="1"/>
          </p:cNvSpPr>
          <p:nvPr>
            <p:ph/>
          </p:nvPr>
        </p:nvSpPr>
        <p:spPr>
          <a:xfrm>
            <a:off x="609480" y="3682080"/>
            <a:ext cx="10972440" cy="1896840"/>
          </a:xfrm>
          <a:prstGeom prst="rect">
            <a:avLst/>
          </a:prstGeom>
          <a:noFill/>
          <a:ln w="0">
            <a:noFill/>
          </a:ln>
        </p:spPr>
        <p:txBody>
          <a:bodyPr lIns="0" tIns="0" rIns="0" bIns="0" anchor="t">
            <a:normAutofit/>
          </a:bodyPr>
          <a:lstStyle/>
          <a:p>
            <a:pPr indent="0">
              <a:lnSpc>
                <a:spcPct val="90000"/>
              </a:lnSpc>
              <a:spcBef>
                <a:spcPts val="1417"/>
              </a:spcBef>
              <a:buNone/>
            </a:pPr>
            <a:endParaRPr lang="it-IT" sz="2800" b="0" strike="noStrike" spc="-1">
              <a:solidFill>
                <a:srgbClr val="000000"/>
              </a:solidFill>
              <a:latin typeface="Calibri"/>
            </a:endParaRPr>
          </a:p>
        </p:txBody>
      </p:sp>
      <p:sp>
        <p:nvSpPr>
          <p:cNvPr id="5" name="PlaceHolder 4"/>
          <p:cNvSpPr>
            <a:spLocks noGrp="1"/>
          </p:cNvSpPr>
          <p:nvPr>
            <p:ph type="ftr" idx="2"/>
          </p:nvPr>
        </p:nvSpPr>
        <p:spPr/>
        <p:txBody>
          <a:bodyPr/>
          <a:lstStyle/>
          <a:p>
            <a:r>
              <a:t>Footer</a:t>
            </a:r>
          </a:p>
        </p:txBody>
      </p:sp>
      <p:sp>
        <p:nvSpPr>
          <p:cNvPr id="6" name="PlaceHolder 5"/>
          <p:cNvSpPr>
            <a:spLocks noGrp="1"/>
          </p:cNvSpPr>
          <p:nvPr>
            <p:ph type="sldNum" idx="3"/>
          </p:nvPr>
        </p:nvSpPr>
        <p:spPr/>
        <p:txBody>
          <a:bodyPr/>
          <a:lstStyle/>
          <a:p>
            <a:fld id="{4FAADFA2-97D4-4519-80EE-2757EE0A5EDA}" type="slidenum">
              <a:t>‹N›</a:t>
            </a:fld>
            <a:endParaRPr/>
          </a:p>
        </p:txBody>
      </p:sp>
      <p:sp>
        <p:nvSpPr>
          <p:cNvPr id="7" name="PlaceHolder 6"/>
          <p:cNvSpPr>
            <a:spLocks noGrp="1"/>
          </p:cNvSpPr>
          <p:nvPr>
            <p:ph type="dt" idx="1"/>
          </p:nvPr>
        </p:nvSpPr>
        <p:spPr/>
        <p:txBody>
          <a:body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1523880" y="1122480"/>
            <a:ext cx="9143640" cy="2387160"/>
          </a:xfrm>
          <a:prstGeom prst="rect">
            <a:avLst/>
          </a:prstGeom>
          <a:noFill/>
          <a:ln w="0">
            <a:noFill/>
          </a:ln>
        </p:spPr>
        <p:txBody>
          <a:bodyPr lIns="0" tIns="0" rIns="0" bIns="0" anchor="ctr">
            <a:noAutofit/>
          </a:bodyPr>
          <a:lstStyle/>
          <a:p>
            <a:pPr indent="0">
              <a:buNone/>
            </a:pPr>
            <a:endParaRPr lang="it-IT" sz="1800" b="0" strike="noStrike" spc="-1">
              <a:solidFill>
                <a:srgbClr val="000000"/>
              </a:solidFill>
              <a:latin typeface="Calibri"/>
            </a:endParaRPr>
          </a:p>
        </p:txBody>
      </p:sp>
      <p:sp>
        <p:nvSpPr>
          <p:cNvPr id="30" name="PlaceHolder 2"/>
          <p:cNvSpPr>
            <a:spLocks noGrp="1"/>
          </p:cNvSpPr>
          <p:nvPr>
            <p:ph/>
          </p:nvPr>
        </p:nvSpPr>
        <p:spPr>
          <a:xfrm>
            <a:off x="609480" y="1604520"/>
            <a:ext cx="5354280" cy="1896840"/>
          </a:xfrm>
          <a:prstGeom prst="rect">
            <a:avLst/>
          </a:prstGeom>
          <a:noFill/>
          <a:ln w="0">
            <a:noFill/>
          </a:ln>
        </p:spPr>
        <p:txBody>
          <a:bodyPr lIns="0" tIns="0" rIns="0" bIns="0" anchor="t">
            <a:normAutofit/>
          </a:bodyPr>
          <a:lstStyle/>
          <a:p>
            <a:pPr indent="0">
              <a:lnSpc>
                <a:spcPct val="90000"/>
              </a:lnSpc>
              <a:spcBef>
                <a:spcPts val="1417"/>
              </a:spcBef>
              <a:buNone/>
            </a:pPr>
            <a:endParaRPr lang="it-IT" sz="2800" b="0" strike="noStrike" spc="-1">
              <a:solidFill>
                <a:srgbClr val="000000"/>
              </a:solidFill>
              <a:latin typeface="Calibri"/>
            </a:endParaRPr>
          </a:p>
        </p:txBody>
      </p:sp>
      <p:sp>
        <p:nvSpPr>
          <p:cNvPr id="31" name="PlaceHolder 3"/>
          <p:cNvSpPr>
            <a:spLocks noGrp="1"/>
          </p:cNvSpPr>
          <p:nvPr>
            <p:ph/>
          </p:nvPr>
        </p:nvSpPr>
        <p:spPr>
          <a:xfrm>
            <a:off x="6231960" y="1604520"/>
            <a:ext cx="5354280" cy="1896840"/>
          </a:xfrm>
          <a:prstGeom prst="rect">
            <a:avLst/>
          </a:prstGeom>
          <a:noFill/>
          <a:ln w="0">
            <a:noFill/>
          </a:ln>
        </p:spPr>
        <p:txBody>
          <a:bodyPr lIns="0" tIns="0" rIns="0" bIns="0" anchor="t">
            <a:normAutofit/>
          </a:bodyPr>
          <a:lstStyle/>
          <a:p>
            <a:pPr indent="0">
              <a:lnSpc>
                <a:spcPct val="90000"/>
              </a:lnSpc>
              <a:spcBef>
                <a:spcPts val="1417"/>
              </a:spcBef>
              <a:buNone/>
            </a:pPr>
            <a:endParaRPr lang="it-IT" sz="2800" b="0" strike="noStrike" spc="-1">
              <a:solidFill>
                <a:srgbClr val="000000"/>
              </a:solidFill>
              <a:latin typeface="Calibri"/>
            </a:endParaRPr>
          </a:p>
        </p:txBody>
      </p:sp>
      <p:sp>
        <p:nvSpPr>
          <p:cNvPr id="32" name="PlaceHolder 4"/>
          <p:cNvSpPr>
            <a:spLocks noGrp="1"/>
          </p:cNvSpPr>
          <p:nvPr>
            <p:ph/>
          </p:nvPr>
        </p:nvSpPr>
        <p:spPr>
          <a:xfrm>
            <a:off x="609480" y="3682080"/>
            <a:ext cx="5354280" cy="1896840"/>
          </a:xfrm>
          <a:prstGeom prst="rect">
            <a:avLst/>
          </a:prstGeom>
          <a:noFill/>
          <a:ln w="0">
            <a:noFill/>
          </a:ln>
        </p:spPr>
        <p:txBody>
          <a:bodyPr lIns="0" tIns="0" rIns="0" bIns="0" anchor="t">
            <a:normAutofit/>
          </a:bodyPr>
          <a:lstStyle/>
          <a:p>
            <a:pPr indent="0">
              <a:lnSpc>
                <a:spcPct val="90000"/>
              </a:lnSpc>
              <a:spcBef>
                <a:spcPts val="1417"/>
              </a:spcBef>
              <a:buNone/>
            </a:pPr>
            <a:endParaRPr lang="it-IT" sz="2800" b="0" strike="noStrike" spc="-1">
              <a:solidFill>
                <a:srgbClr val="000000"/>
              </a:solidFill>
              <a:latin typeface="Calibri"/>
            </a:endParaRPr>
          </a:p>
        </p:txBody>
      </p:sp>
      <p:sp>
        <p:nvSpPr>
          <p:cNvPr id="33" name="PlaceHolder 5"/>
          <p:cNvSpPr>
            <a:spLocks noGrp="1"/>
          </p:cNvSpPr>
          <p:nvPr>
            <p:ph/>
          </p:nvPr>
        </p:nvSpPr>
        <p:spPr>
          <a:xfrm>
            <a:off x="6231960" y="3682080"/>
            <a:ext cx="5354280" cy="1896840"/>
          </a:xfrm>
          <a:prstGeom prst="rect">
            <a:avLst/>
          </a:prstGeom>
          <a:noFill/>
          <a:ln w="0">
            <a:noFill/>
          </a:ln>
        </p:spPr>
        <p:txBody>
          <a:bodyPr lIns="0" tIns="0" rIns="0" bIns="0" anchor="t">
            <a:normAutofit/>
          </a:bodyPr>
          <a:lstStyle/>
          <a:p>
            <a:pPr indent="0">
              <a:lnSpc>
                <a:spcPct val="90000"/>
              </a:lnSpc>
              <a:spcBef>
                <a:spcPts val="1417"/>
              </a:spcBef>
              <a:buNone/>
            </a:pPr>
            <a:endParaRPr lang="it-IT" sz="2800" b="0" strike="noStrike" spc="-1">
              <a:solidFill>
                <a:srgbClr val="000000"/>
              </a:solidFill>
              <a:latin typeface="Calibri"/>
            </a:endParaRPr>
          </a:p>
        </p:txBody>
      </p:sp>
      <p:sp>
        <p:nvSpPr>
          <p:cNvPr id="7" name="PlaceHolder 6"/>
          <p:cNvSpPr>
            <a:spLocks noGrp="1"/>
          </p:cNvSpPr>
          <p:nvPr>
            <p:ph type="ftr" idx="2"/>
          </p:nvPr>
        </p:nvSpPr>
        <p:spPr/>
        <p:txBody>
          <a:bodyPr/>
          <a:lstStyle/>
          <a:p>
            <a:r>
              <a:t>Footer</a:t>
            </a:r>
          </a:p>
        </p:txBody>
      </p:sp>
      <p:sp>
        <p:nvSpPr>
          <p:cNvPr id="8" name="PlaceHolder 7"/>
          <p:cNvSpPr>
            <a:spLocks noGrp="1"/>
          </p:cNvSpPr>
          <p:nvPr>
            <p:ph type="sldNum" idx="3"/>
          </p:nvPr>
        </p:nvSpPr>
        <p:spPr/>
        <p:txBody>
          <a:bodyPr/>
          <a:lstStyle/>
          <a:p>
            <a:fld id="{B049643B-81B6-48B2-9298-44144E862804}" type="slidenum">
              <a:t>‹N›</a:t>
            </a:fld>
            <a:endParaRPr/>
          </a:p>
        </p:txBody>
      </p:sp>
      <p:sp>
        <p:nvSpPr>
          <p:cNvPr id="9" name="PlaceHolder 8"/>
          <p:cNvSpPr>
            <a:spLocks noGrp="1"/>
          </p:cNvSpPr>
          <p:nvPr>
            <p:ph type="dt" idx="1"/>
          </p:nvPr>
        </p:nvSpPr>
        <p:spPr/>
        <p:txBody>
          <a:body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1523880" y="1122480"/>
            <a:ext cx="9143640" cy="2387160"/>
          </a:xfrm>
          <a:prstGeom prst="rect">
            <a:avLst/>
          </a:prstGeom>
          <a:noFill/>
          <a:ln w="0">
            <a:noFill/>
          </a:ln>
        </p:spPr>
        <p:txBody>
          <a:bodyPr lIns="0" tIns="0" rIns="0" bIns="0" anchor="ctr">
            <a:noAutofit/>
          </a:bodyPr>
          <a:lstStyle/>
          <a:p>
            <a:pPr indent="0">
              <a:buNone/>
            </a:pPr>
            <a:endParaRPr lang="it-IT" sz="1800" b="0" strike="noStrike" spc="-1">
              <a:solidFill>
                <a:srgbClr val="000000"/>
              </a:solidFill>
              <a:latin typeface="Calibri"/>
            </a:endParaRPr>
          </a:p>
        </p:txBody>
      </p:sp>
      <p:sp>
        <p:nvSpPr>
          <p:cNvPr id="35" name="PlaceHolder 2"/>
          <p:cNvSpPr>
            <a:spLocks noGrp="1"/>
          </p:cNvSpPr>
          <p:nvPr>
            <p:ph/>
          </p:nvPr>
        </p:nvSpPr>
        <p:spPr>
          <a:xfrm>
            <a:off x="609480" y="1604520"/>
            <a:ext cx="3533040" cy="1896840"/>
          </a:xfrm>
          <a:prstGeom prst="rect">
            <a:avLst/>
          </a:prstGeom>
          <a:noFill/>
          <a:ln w="0">
            <a:noFill/>
          </a:ln>
        </p:spPr>
        <p:txBody>
          <a:bodyPr lIns="0" tIns="0" rIns="0" bIns="0" anchor="t">
            <a:normAutofit/>
          </a:bodyPr>
          <a:lstStyle/>
          <a:p>
            <a:pPr indent="0">
              <a:lnSpc>
                <a:spcPct val="90000"/>
              </a:lnSpc>
              <a:spcBef>
                <a:spcPts val="1417"/>
              </a:spcBef>
              <a:buNone/>
            </a:pPr>
            <a:endParaRPr lang="it-IT" sz="2800" b="0" strike="noStrike" spc="-1">
              <a:solidFill>
                <a:srgbClr val="000000"/>
              </a:solidFill>
              <a:latin typeface="Calibri"/>
            </a:endParaRPr>
          </a:p>
        </p:txBody>
      </p:sp>
      <p:sp>
        <p:nvSpPr>
          <p:cNvPr id="36" name="PlaceHolder 3"/>
          <p:cNvSpPr>
            <a:spLocks noGrp="1"/>
          </p:cNvSpPr>
          <p:nvPr>
            <p:ph/>
          </p:nvPr>
        </p:nvSpPr>
        <p:spPr>
          <a:xfrm>
            <a:off x="4319640" y="1604520"/>
            <a:ext cx="3533040" cy="1896840"/>
          </a:xfrm>
          <a:prstGeom prst="rect">
            <a:avLst/>
          </a:prstGeom>
          <a:noFill/>
          <a:ln w="0">
            <a:noFill/>
          </a:ln>
        </p:spPr>
        <p:txBody>
          <a:bodyPr lIns="0" tIns="0" rIns="0" bIns="0" anchor="t">
            <a:normAutofit/>
          </a:bodyPr>
          <a:lstStyle/>
          <a:p>
            <a:pPr indent="0">
              <a:lnSpc>
                <a:spcPct val="90000"/>
              </a:lnSpc>
              <a:spcBef>
                <a:spcPts val="1417"/>
              </a:spcBef>
              <a:buNone/>
            </a:pPr>
            <a:endParaRPr lang="it-IT" sz="2800" b="0" strike="noStrike" spc="-1">
              <a:solidFill>
                <a:srgbClr val="000000"/>
              </a:solidFill>
              <a:latin typeface="Calibri"/>
            </a:endParaRPr>
          </a:p>
        </p:txBody>
      </p:sp>
      <p:sp>
        <p:nvSpPr>
          <p:cNvPr id="37" name="PlaceHolder 4"/>
          <p:cNvSpPr>
            <a:spLocks noGrp="1"/>
          </p:cNvSpPr>
          <p:nvPr>
            <p:ph/>
          </p:nvPr>
        </p:nvSpPr>
        <p:spPr>
          <a:xfrm>
            <a:off x="8029800" y="1604520"/>
            <a:ext cx="3533040" cy="1896840"/>
          </a:xfrm>
          <a:prstGeom prst="rect">
            <a:avLst/>
          </a:prstGeom>
          <a:noFill/>
          <a:ln w="0">
            <a:noFill/>
          </a:ln>
        </p:spPr>
        <p:txBody>
          <a:bodyPr lIns="0" tIns="0" rIns="0" bIns="0" anchor="t">
            <a:normAutofit/>
          </a:bodyPr>
          <a:lstStyle/>
          <a:p>
            <a:pPr indent="0">
              <a:lnSpc>
                <a:spcPct val="90000"/>
              </a:lnSpc>
              <a:spcBef>
                <a:spcPts val="1417"/>
              </a:spcBef>
              <a:buNone/>
            </a:pPr>
            <a:endParaRPr lang="it-IT" sz="2800" b="0" strike="noStrike" spc="-1">
              <a:solidFill>
                <a:srgbClr val="000000"/>
              </a:solidFill>
              <a:latin typeface="Calibri"/>
            </a:endParaRPr>
          </a:p>
        </p:txBody>
      </p:sp>
      <p:sp>
        <p:nvSpPr>
          <p:cNvPr id="38" name="PlaceHolder 5"/>
          <p:cNvSpPr>
            <a:spLocks noGrp="1"/>
          </p:cNvSpPr>
          <p:nvPr>
            <p:ph/>
          </p:nvPr>
        </p:nvSpPr>
        <p:spPr>
          <a:xfrm>
            <a:off x="609480" y="3682080"/>
            <a:ext cx="3533040" cy="1896840"/>
          </a:xfrm>
          <a:prstGeom prst="rect">
            <a:avLst/>
          </a:prstGeom>
          <a:noFill/>
          <a:ln w="0">
            <a:noFill/>
          </a:ln>
        </p:spPr>
        <p:txBody>
          <a:bodyPr lIns="0" tIns="0" rIns="0" bIns="0" anchor="t">
            <a:normAutofit/>
          </a:bodyPr>
          <a:lstStyle/>
          <a:p>
            <a:pPr indent="0">
              <a:lnSpc>
                <a:spcPct val="90000"/>
              </a:lnSpc>
              <a:spcBef>
                <a:spcPts val="1417"/>
              </a:spcBef>
              <a:buNone/>
            </a:pPr>
            <a:endParaRPr lang="it-IT" sz="2800" b="0" strike="noStrike" spc="-1">
              <a:solidFill>
                <a:srgbClr val="000000"/>
              </a:solidFill>
              <a:latin typeface="Calibri"/>
            </a:endParaRPr>
          </a:p>
        </p:txBody>
      </p:sp>
      <p:sp>
        <p:nvSpPr>
          <p:cNvPr id="39" name="PlaceHolder 6"/>
          <p:cNvSpPr>
            <a:spLocks noGrp="1"/>
          </p:cNvSpPr>
          <p:nvPr>
            <p:ph/>
          </p:nvPr>
        </p:nvSpPr>
        <p:spPr>
          <a:xfrm>
            <a:off x="4319640" y="3682080"/>
            <a:ext cx="3533040" cy="1896840"/>
          </a:xfrm>
          <a:prstGeom prst="rect">
            <a:avLst/>
          </a:prstGeom>
          <a:noFill/>
          <a:ln w="0">
            <a:noFill/>
          </a:ln>
        </p:spPr>
        <p:txBody>
          <a:bodyPr lIns="0" tIns="0" rIns="0" bIns="0" anchor="t">
            <a:normAutofit/>
          </a:bodyPr>
          <a:lstStyle/>
          <a:p>
            <a:pPr indent="0">
              <a:lnSpc>
                <a:spcPct val="90000"/>
              </a:lnSpc>
              <a:spcBef>
                <a:spcPts val="1417"/>
              </a:spcBef>
              <a:buNone/>
            </a:pPr>
            <a:endParaRPr lang="it-IT" sz="2800" b="0" strike="noStrike" spc="-1">
              <a:solidFill>
                <a:srgbClr val="000000"/>
              </a:solidFill>
              <a:latin typeface="Calibri"/>
            </a:endParaRPr>
          </a:p>
        </p:txBody>
      </p:sp>
      <p:sp>
        <p:nvSpPr>
          <p:cNvPr id="40" name="PlaceHolder 7"/>
          <p:cNvSpPr>
            <a:spLocks noGrp="1"/>
          </p:cNvSpPr>
          <p:nvPr>
            <p:ph/>
          </p:nvPr>
        </p:nvSpPr>
        <p:spPr>
          <a:xfrm>
            <a:off x="8029800" y="3682080"/>
            <a:ext cx="3533040" cy="1896840"/>
          </a:xfrm>
          <a:prstGeom prst="rect">
            <a:avLst/>
          </a:prstGeom>
          <a:noFill/>
          <a:ln w="0">
            <a:noFill/>
          </a:ln>
        </p:spPr>
        <p:txBody>
          <a:bodyPr lIns="0" tIns="0" rIns="0" bIns="0" anchor="t">
            <a:normAutofit/>
          </a:bodyPr>
          <a:lstStyle/>
          <a:p>
            <a:pPr indent="0">
              <a:lnSpc>
                <a:spcPct val="90000"/>
              </a:lnSpc>
              <a:spcBef>
                <a:spcPts val="1417"/>
              </a:spcBef>
              <a:buNone/>
            </a:pPr>
            <a:endParaRPr lang="it-IT" sz="2800" b="0" strike="noStrike" spc="-1">
              <a:solidFill>
                <a:srgbClr val="000000"/>
              </a:solidFill>
              <a:latin typeface="Calibri"/>
            </a:endParaRPr>
          </a:p>
        </p:txBody>
      </p:sp>
      <p:sp>
        <p:nvSpPr>
          <p:cNvPr id="9" name="PlaceHolder 8"/>
          <p:cNvSpPr>
            <a:spLocks noGrp="1"/>
          </p:cNvSpPr>
          <p:nvPr>
            <p:ph type="ftr" idx="2"/>
          </p:nvPr>
        </p:nvSpPr>
        <p:spPr/>
        <p:txBody>
          <a:bodyPr/>
          <a:lstStyle/>
          <a:p>
            <a:r>
              <a:t>Footer</a:t>
            </a:r>
          </a:p>
        </p:txBody>
      </p:sp>
      <p:sp>
        <p:nvSpPr>
          <p:cNvPr id="10" name="PlaceHolder 9"/>
          <p:cNvSpPr>
            <a:spLocks noGrp="1"/>
          </p:cNvSpPr>
          <p:nvPr>
            <p:ph type="sldNum" idx="3"/>
          </p:nvPr>
        </p:nvSpPr>
        <p:spPr/>
        <p:txBody>
          <a:bodyPr/>
          <a:lstStyle/>
          <a:p>
            <a:fld id="{36774EC4-FB70-4A40-9432-E35E7401E4BF}" type="slidenum">
              <a:t>‹N›</a:t>
            </a:fld>
            <a:endParaRPr/>
          </a:p>
        </p:txBody>
      </p:sp>
      <p:sp>
        <p:nvSpPr>
          <p:cNvPr id="11" name="PlaceHolder 10"/>
          <p:cNvSpPr>
            <a:spLocks noGrp="1"/>
          </p:cNvSpPr>
          <p:nvPr>
            <p:ph type="dt" idx="1"/>
          </p:nvPr>
        </p:nvSpPr>
        <p:spPr/>
        <p:txBody>
          <a:body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1523880" y="1122480"/>
            <a:ext cx="9143640" cy="2387160"/>
          </a:xfrm>
          <a:prstGeom prst="rect">
            <a:avLst/>
          </a:prstGeom>
          <a:noFill/>
          <a:ln w="0">
            <a:noFill/>
          </a:ln>
        </p:spPr>
        <p:txBody>
          <a:bodyPr lIns="0" tIns="0" rIns="0" bIns="0" anchor="ctr">
            <a:noAutofit/>
          </a:bodyPr>
          <a:lstStyle/>
          <a:p>
            <a:pPr indent="0">
              <a:buNone/>
            </a:pPr>
            <a:endParaRPr lang="it-IT" sz="1800" b="0" strike="noStrike" spc="-1">
              <a:solidFill>
                <a:srgbClr val="000000"/>
              </a:solidFill>
              <a:latin typeface="Calibri"/>
            </a:endParaRPr>
          </a:p>
        </p:txBody>
      </p:sp>
      <p:sp>
        <p:nvSpPr>
          <p:cNvPr id="6" name="PlaceHolder 2"/>
          <p:cNvSpPr>
            <a:spLocks noGrp="1"/>
          </p:cNvSpPr>
          <p:nvPr>
            <p:ph type="subTitle"/>
          </p:nvPr>
        </p:nvSpPr>
        <p:spPr>
          <a:xfrm>
            <a:off x="609480" y="1604520"/>
            <a:ext cx="10972440" cy="3977280"/>
          </a:xfrm>
          <a:prstGeom prst="rect">
            <a:avLst/>
          </a:prstGeom>
          <a:noFill/>
          <a:ln w="0">
            <a:noFill/>
          </a:ln>
        </p:spPr>
        <p:txBody>
          <a:bodyPr lIns="0" tIns="0" rIns="0" bIns="0" anchor="ctr">
            <a:noAutofit/>
          </a:bodyPr>
          <a:lstStyle/>
          <a:p>
            <a:pPr indent="0" algn="ctr">
              <a:buNone/>
            </a:pPr>
            <a:endParaRPr lang="it-IT" sz="3200" b="0" strike="noStrike" spc="-1">
              <a:latin typeface="Arial"/>
            </a:endParaRPr>
          </a:p>
        </p:txBody>
      </p:sp>
      <p:sp>
        <p:nvSpPr>
          <p:cNvPr id="4" name="PlaceHolder 3"/>
          <p:cNvSpPr>
            <a:spLocks noGrp="1"/>
          </p:cNvSpPr>
          <p:nvPr>
            <p:ph type="ftr" idx="2"/>
          </p:nvPr>
        </p:nvSpPr>
        <p:spPr/>
        <p:txBody>
          <a:bodyPr/>
          <a:lstStyle/>
          <a:p>
            <a:r>
              <a:t>Footer</a:t>
            </a:r>
          </a:p>
        </p:txBody>
      </p:sp>
      <p:sp>
        <p:nvSpPr>
          <p:cNvPr id="2" name="PlaceHolder 4"/>
          <p:cNvSpPr>
            <a:spLocks noGrp="1"/>
          </p:cNvSpPr>
          <p:nvPr>
            <p:ph type="sldNum" idx="3"/>
          </p:nvPr>
        </p:nvSpPr>
        <p:spPr/>
        <p:txBody>
          <a:bodyPr/>
          <a:lstStyle/>
          <a:p>
            <a:fld id="{6730B8BF-0AB4-4151-93DA-B4B26D612724}" type="slidenum">
              <a:t>‹N›</a:t>
            </a:fld>
            <a:endParaRPr/>
          </a:p>
        </p:txBody>
      </p:sp>
      <p:sp>
        <p:nvSpPr>
          <p:cNvPr id="3" name="PlaceHolder 5"/>
          <p:cNvSpPr>
            <a:spLocks noGrp="1"/>
          </p:cNvSpPr>
          <p:nvPr>
            <p:ph type="dt" idx="1"/>
          </p:nvPr>
        </p:nvSpPr>
        <p:spPr/>
        <p:txBody>
          <a:body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1523880" y="1122480"/>
            <a:ext cx="9143640" cy="2387160"/>
          </a:xfrm>
          <a:prstGeom prst="rect">
            <a:avLst/>
          </a:prstGeom>
          <a:noFill/>
          <a:ln w="0">
            <a:noFill/>
          </a:ln>
        </p:spPr>
        <p:txBody>
          <a:bodyPr lIns="0" tIns="0" rIns="0" bIns="0" anchor="ctr">
            <a:noAutofit/>
          </a:bodyPr>
          <a:lstStyle/>
          <a:p>
            <a:pPr indent="0">
              <a:buNone/>
            </a:pPr>
            <a:endParaRPr lang="it-IT" sz="1800" b="0" strike="noStrike" spc="-1">
              <a:solidFill>
                <a:srgbClr val="000000"/>
              </a:solidFill>
              <a:latin typeface="Calibri"/>
            </a:endParaRPr>
          </a:p>
        </p:txBody>
      </p:sp>
      <p:sp>
        <p:nvSpPr>
          <p:cNvPr id="8" name="PlaceHolder 2"/>
          <p:cNvSpPr>
            <a:spLocks noGrp="1"/>
          </p:cNvSpPr>
          <p:nvPr>
            <p:ph/>
          </p:nvPr>
        </p:nvSpPr>
        <p:spPr>
          <a:xfrm>
            <a:off x="609480" y="1604520"/>
            <a:ext cx="10972440" cy="3977280"/>
          </a:xfrm>
          <a:prstGeom prst="rect">
            <a:avLst/>
          </a:prstGeom>
          <a:noFill/>
          <a:ln w="0">
            <a:noFill/>
          </a:ln>
        </p:spPr>
        <p:txBody>
          <a:bodyPr lIns="0" tIns="0" rIns="0" bIns="0" anchor="t">
            <a:normAutofit/>
          </a:bodyPr>
          <a:lstStyle/>
          <a:p>
            <a:pPr indent="0">
              <a:lnSpc>
                <a:spcPct val="90000"/>
              </a:lnSpc>
              <a:spcBef>
                <a:spcPts val="1417"/>
              </a:spcBef>
              <a:buNone/>
            </a:pPr>
            <a:endParaRPr lang="it-IT" sz="2800" b="0" strike="noStrike" spc="-1">
              <a:solidFill>
                <a:srgbClr val="000000"/>
              </a:solidFill>
              <a:latin typeface="Calibri"/>
            </a:endParaRPr>
          </a:p>
        </p:txBody>
      </p:sp>
      <p:sp>
        <p:nvSpPr>
          <p:cNvPr id="4" name="PlaceHolder 3"/>
          <p:cNvSpPr>
            <a:spLocks noGrp="1"/>
          </p:cNvSpPr>
          <p:nvPr>
            <p:ph type="ftr" idx="2"/>
          </p:nvPr>
        </p:nvSpPr>
        <p:spPr/>
        <p:txBody>
          <a:bodyPr/>
          <a:lstStyle/>
          <a:p>
            <a:r>
              <a:t>Footer</a:t>
            </a:r>
          </a:p>
        </p:txBody>
      </p:sp>
      <p:sp>
        <p:nvSpPr>
          <p:cNvPr id="5" name="PlaceHolder 4"/>
          <p:cNvSpPr>
            <a:spLocks noGrp="1"/>
          </p:cNvSpPr>
          <p:nvPr>
            <p:ph type="sldNum" idx="3"/>
          </p:nvPr>
        </p:nvSpPr>
        <p:spPr/>
        <p:txBody>
          <a:bodyPr/>
          <a:lstStyle/>
          <a:p>
            <a:fld id="{47E665F6-CF15-475C-B78E-F4390463CC9B}" type="slidenum">
              <a:t>‹N›</a:t>
            </a:fld>
            <a:endParaRPr/>
          </a:p>
        </p:txBody>
      </p:sp>
      <p:sp>
        <p:nvSpPr>
          <p:cNvPr id="6" name="PlaceHolder 5"/>
          <p:cNvSpPr>
            <a:spLocks noGrp="1"/>
          </p:cNvSpPr>
          <p:nvPr>
            <p:ph type="dt" idx="1"/>
          </p:nvPr>
        </p:nvSpPr>
        <p:spPr/>
        <p:txBody>
          <a:body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1523880" y="1122480"/>
            <a:ext cx="9143640" cy="2387160"/>
          </a:xfrm>
          <a:prstGeom prst="rect">
            <a:avLst/>
          </a:prstGeom>
          <a:noFill/>
          <a:ln w="0">
            <a:noFill/>
          </a:ln>
        </p:spPr>
        <p:txBody>
          <a:bodyPr lIns="0" tIns="0" rIns="0" bIns="0" anchor="ctr">
            <a:noAutofit/>
          </a:bodyPr>
          <a:lstStyle/>
          <a:p>
            <a:pPr indent="0">
              <a:buNone/>
            </a:pPr>
            <a:endParaRPr lang="it-IT" sz="1800" b="0" strike="noStrike" spc="-1">
              <a:solidFill>
                <a:srgbClr val="000000"/>
              </a:solidFill>
              <a:latin typeface="Calibri"/>
            </a:endParaRPr>
          </a:p>
        </p:txBody>
      </p:sp>
      <p:sp>
        <p:nvSpPr>
          <p:cNvPr id="10" name="PlaceHolder 2"/>
          <p:cNvSpPr>
            <a:spLocks noGrp="1"/>
          </p:cNvSpPr>
          <p:nvPr>
            <p:ph/>
          </p:nvPr>
        </p:nvSpPr>
        <p:spPr>
          <a:xfrm>
            <a:off x="609480" y="1604520"/>
            <a:ext cx="5354280" cy="3977280"/>
          </a:xfrm>
          <a:prstGeom prst="rect">
            <a:avLst/>
          </a:prstGeom>
          <a:noFill/>
          <a:ln w="0">
            <a:noFill/>
          </a:ln>
        </p:spPr>
        <p:txBody>
          <a:bodyPr lIns="0" tIns="0" rIns="0" bIns="0" anchor="t">
            <a:normAutofit/>
          </a:bodyPr>
          <a:lstStyle/>
          <a:p>
            <a:pPr indent="0">
              <a:lnSpc>
                <a:spcPct val="90000"/>
              </a:lnSpc>
              <a:spcBef>
                <a:spcPts val="1417"/>
              </a:spcBef>
              <a:buNone/>
            </a:pPr>
            <a:endParaRPr lang="it-IT" sz="2800" b="0" strike="noStrike" spc="-1">
              <a:solidFill>
                <a:srgbClr val="000000"/>
              </a:solidFill>
              <a:latin typeface="Calibri"/>
            </a:endParaRPr>
          </a:p>
        </p:txBody>
      </p:sp>
      <p:sp>
        <p:nvSpPr>
          <p:cNvPr id="11" name="PlaceHolder 3"/>
          <p:cNvSpPr>
            <a:spLocks noGrp="1"/>
          </p:cNvSpPr>
          <p:nvPr>
            <p:ph/>
          </p:nvPr>
        </p:nvSpPr>
        <p:spPr>
          <a:xfrm>
            <a:off x="6231960" y="1604520"/>
            <a:ext cx="5354280" cy="3977280"/>
          </a:xfrm>
          <a:prstGeom prst="rect">
            <a:avLst/>
          </a:prstGeom>
          <a:noFill/>
          <a:ln w="0">
            <a:noFill/>
          </a:ln>
        </p:spPr>
        <p:txBody>
          <a:bodyPr lIns="0" tIns="0" rIns="0" bIns="0" anchor="t">
            <a:normAutofit/>
          </a:bodyPr>
          <a:lstStyle/>
          <a:p>
            <a:pPr indent="0">
              <a:lnSpc>
                <a:spcPct val="90000"/>
              </a:lnSpc>
              <a:spcBef>
                <a:spcPts val="1417"/>
              </a:spcBef>
              <a:buNone/>
            </a:pPr>
            <a:endParaRPr lang="it-IT" sz="2800" b="0" strike="noStrike" spc="-1">
              <a:solidFill>
                <a:srgbClr val="000000"/>
              </a:solidFill>
              <a:latin typeface="Calibri"/>
            </a:endParaRPr>
          </a:p>
        </p:txBody>
      </p:sp>
      <p:sp>
        <p:nvSpPr>
          <p:cNvPr id="5" name="PlaceHolder 4"/>
          <p:cNvSpPr>
            <a:spLocks noGrp="1"/>
          </p:cNvSpPr>
          <p:nvPr>
            <p:ph type="ftr" idx="2"/>
          </p:nvPr>
        </p:nvSpPr>
        <p:spPr/>
        <p:txBody>
          <a:bodyPr/>
          <a:lstStyle/>
          <a:p>
            <a:r>
              <a:t>Footer</a:t>
            </a:r>
          </a:p>
        </p:txBody>
      </p:sp>
      <p:sp>
        <p:nvSpPr>
          <p:cNvPr id="6" name="PlaceHolder 5"/>
          <p:cNvSpPr>
            <a:spLocks noGrp="1"/>
          </p:cNvSpPr>
          <p:nvPr>
            <p:ph type="sldNum" idx="3"/>
          </p:nvPr>
        </p:nvSpPr>
        <p:spPr/>
        <p:txBody>
          <a:bodyPr/>
          <a:lstStyle/>
          <a:p>
            <a:fld id="{0679342B-22DF-4A52-A377-AC35973A6517}" type="slidenum">
              <a:t>‹N›</a:t>
            </a:fld>
            <a:endParaRPr/>
          </a:p>
        </p:txBody>
      </p:sp>
      <p:sp>
        <p:nvSpPr>
          <p:cNvPr id="7" name="PlaceHolder 6"/>
          <p:cNvSpPr>
            <a:spLocks noGrp="1"/>
          </p:cNvSpPr>
          <p:nvPr>
            <p:ph type="dt" idx="1"/>
          </p:nvPr>
        </p:nvSpPr>
        <p:spPr/>
        <p:txBody>
          <a:body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1523880" y="1122480"/>
            <a:ext cx="9143640" cy="2387160"/>
          </a:xfrm>
          <a:prstGeom prst="rect">
            <a:avLst/>
          </a:prstGeom>
          <a:noFill/>
          <a:ln w="0">
            <a:noFill/>
          </a:ln>
        </p:spPr>
        <p:txBody>
          <a:bodyPr lIns="0" tIns="0" rIns="0" bIns="0" anchor="ctr">
            <a:noAutofit/>
          </a:bodyPr>
          <a:lstStyle/>
          <a:p>
            <a:pPr indent="0">
              <a:buNone/>
            </a:pPr>
            <a:endParaRPr lang="it-IT" sz="1800" b="0" strike="noStrike" spc="-1">
              <a:solidFill>
                <a:srgbClr val="000000"/>
              </a:solidFill>
              <a:latin typeface="Calibri"/>
            </a:endParaRPr>
          </a:p>
        </p:txBody>
      </p:sp>
      <p:sp>
        <p:nvSpPr>
          <p:cNvPr id="3" name="PlaceHolder 2"/>
          <p:cNvSpPr>
            <a:spLocks noGrp="1"/>
          </p:cNvSpPr>
          <p:nvPr>
            <p:ph type="ftr" idx="2"/>
          </p:nvPr>
        </p:nvSpPr>
        <p:spPr/>
        <p:txBody>
          <a:bodyPr/>
          <a:lstStyle/>
          <a:p>
            <a:r>
              <a:t>Footer</a:t>
            </a:r>
          </a:p>
        </p:txBody>
      </p:sp>
      <p:sp>
        <p:nvSpPr>
          <p:cNvPr id="4" name="PlaceHolder 3"/>
          <p:cNvSpPr>
            <a:spLocks noGrp="1"/>
          </p:cNvSpPr>
          <p:nvPr>
            <p:ph type="sldNum" idx="3"/>
          </p:nvPr>
        </p:nvSpPr>
        <p:spPr/>
        <p:txBody>
          <a:bodyPr/>
          <a:lstStyle/>
          <a:p>
            <a:fld id="{D58038BD-ACD3-45DF-ADD2-BEB8E596B9F8}" type="slidenum">
              <a:t>‹N›</a:t>
            </a:fld>
            <a:endParaRPr/>
          </a:p>
        </p:txBody>
      </p:sp>
      <p:sp>
        <p:nvSpPr>
          <p:cNvPr id="5" name="PlaceHolder 4"/>
          <p:cNvSpPr>
            <a:spLocks noGrp="1"/>
          </p:cNvSpPr>
          <p:nvPr>
            <p:ph type="dt" idx="1"/>
          </p:nvPr>
        </p:nvSpPr>
        <p:spPr/>
        <p:txBody>
          <a:body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1523880" y="1122480"/>
            <a:ext cx="9143640" cy="11066760"/>
          </a:xfrm>
          <a:prstGeom prst="rect">
            <a:avLst/>
          </a:prstGeom>
          <a:noFill/>
          <a:ln w="0">
            <a:noFill/>
          </a:ln>
        </p:spPr>
        <p:txBody>
          <a:bodyPr lIns="0" tIns="0" rIns="0" bIns="0" anchor="ctr">
            <a:noAutofit/>
          </a:bodyPr>
          <a:lstStyle/>
          <a:p>
            <a:pPr algn="ctr"/>
            <a:endParaRPr lang="it-IT" sz="3200" b="0" strike="noStrike" spc="-1">
              <a:latin typeface="Arial"/>
            </a:endParaRPr>
          </a:p>
        </p:txBody>
      </p:sp>
      <p:sp>
        <p:nvSpPr>
          <p:cNvPr id="3" name="PlaceHolder 2"/>
          <p:cNvSpPr>
            <a:spLocks noGrp="1"/>
          </p:cNvSpPr>
          <p:nvPr>
            <p:ph type="ftr" idx="2"/>
          </p:nvPr>
        </p:nvSpPr>
        <p:spPr/>
        <p:txBody>
          <a:bodyPr/>
          <a:lstStyle/>
          <a:p>
            <a:r>
              <a:t>Footer</a:t>
            </a:r>
          </a:p>
        </p:txBody>
      </p:sp>
      <p:sp>
        <p:nvSpPr>
          <p:cNvPr id="4" name="PlaceHolder 3"/>
          <p:cNvSpPr>
            <a:spLocks noGrp="1"/>
          </p:cNvSpPr>
          <p:nvPr>
            <p:ph type="sldNum" idx="3"/>
          </p:nvPr>
        </p:nvSpPr>
        <p:spPr/>
        <p:txBody>
          <a:bodyPr/>
          <a:lstStyle/>
          <a:p>
            <a:fld id="{1111A2ED-4CDA-4544-851E-C128E06A35A2}" type="slidenum">
              <a:t>‹N›</a:t>
            </a:fld>
            <a:endParaRPr/>
          </a:p>
        </p:txBody>
      </p:sp>
      <p:sp>
        <p:nvSpPr>
          <p:cNvPr id="5" name="PlaceHolder 4"/>
          <p:cNvSpPr>
            <a:spLocks noGrp="1"/>
          </p:cNvSpPr>
          <p:nvPr>
            <p:ph type="dt" idx="1"/>
          </p:nvPr>
        </p:nvSpPr>
        <p:spPr/>
        <p:txBody>
          <a:body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1523880" y="1122480"/>
            <a:ext cx="9143640" cy="2387160"/>
          </a:xfrm>
          <a:prstGeom prst="rect">
            <a:avLst/>
          </a:prstGeom>
          <a:noFill/>
          <a:ln w="0">
            <a:noFill/>
          </a:ln>
        </p:spPr>
        <p:txBody>
          <a:bodyPr lIns="0" tIns="0" rIns="0" bIns="0" anchor="ctr">
            <a:noAutofit/>
          </a:bodyPr>
          <a:lstStyle/>
          <a:p>
            <a:pPr indent="0">
              <a:buNone/>
            </a:pPr>
            <a:endParaRPr lang="it-IT" sz="1800" b="0" strike="noStrike" spc="-1">
              <a:solidFill>
                <a:srgbClr val="000000"/>
              </a:solidFill>
              <a:latin typeface="Calibri"/>
            </a:endParaRPr>
          </a:p>
        </p:txBody>
      </p:sp>
      <p:sp>
        <p:nvSpPr>
          <p:cNvPr id="15" name="PlaceHolder 2"/>
          <p:cNvSpPr>
            <a:spLocks noGrp="1"/>
          </p:cNvSpPr>
          <p:nvPr>
            <p:ph/>
          </p:nvPr>
        </p:nvSpPr>
        <p:spPr>
          <a:xfrm>
            <a:off x="609480" y="1604520"/>
            <a:ext cx="5354280" cy="1896840"/>
          </a:xfrm>
          <a:prstGeom prst="rect">
            <a:avLst/>
          </a:prstGeom>
          <a:noFill/>
          <a:ln w="0">
            <a:noFill/>
          </a:ln>
        </p:spPr>
        <p:txBody>
          <a:bodyPr lIns="0" tIns="0" rIns="0" bIns="0" anchor="t">
            <a:normAutofit/>
          </a:bodyPr>
          <a:lstStyle/>
          <a:p>
            <a:pPr indent="0">
              <a:lnSpc>
                <a:spcPct val="90000"/>
              </a:lnSpc>
              <a:spcBef>
                <a:spcPts val="1417"/>
              </a:spcBef>
              <a:buNone/>
            </a:pPr>
            <a:endParaRPr lang="it-IT" sz="2800" b="0" strike="noStrike" spc="-1">
              <a:solidFill>
                <a:srgbClr val="000000"/>
              </a:solidFill>
              <a:latin typeface="Calibri"/>
            </a:endParaRPr>
          </a:p>
        </p:txBody>
      </p:sp>
      <p:sp>
        <p:nvSpPr>
          <p:cNvPr id="16" name="PlaceHolder 3"/>
          <p:cNvSpPr>
            <a:spLocks noGrp="1"/>
          </p:cNvSpPr>
          <p:nvPr>
            <p:ph/>
          </p:nvPr>
        </p:nvSpPr>
        <p:spPr>
          <a:xfrm>
            <a:off x="6231960" y="1604520"/>
            <a:ext cx="5354280" cy="3977280"/>
          </a:xfrm>
          <a:prstGeom prst="rect">
            <a:avLst/>
          </a:prstGeom>
          <a:noFill/>
          <a:ln w="0">
            <a:noFill/>
          </a:ln>
        </p:spPr>
        <p:txBody>
          <a:bodyPr lIns="0" tIns="0" rIns="0" bIns="0" anchor="t">
            <a:normAutofit/>
          </a:bodyPr>
          <a:lstStyle/>
          <a:p>
            <a:pPr indent="0">
              <a:lnSpc>
                <a:spcPct val="90000"/>
              </a:lnSpc>
              <a:spcBef>
                <a:spcPts val="1417"/>
              </a:spcBef>
              <a:buNone/>
            </a:pPr>
            <a:endParaRPr lang="it-IT" sz="2800" b="0" strike="noStrike" spc="-1">
              <a:solidFill>
                <a:srgbClr val="000000"/>
              </a:solidFill>
              <a:latin typeface="Calibri"/>
            </a:endParaRPr>
          </a:p>
        </p:txBody>
      </p:sp>
      <p:sp>
        <p:nvSpPr>
          <p:cNvPr id="17" name="PlaceHolder 4"/>
          <p:cNvSpPr>
            <a:spLocks noGrp="1"/>
          </p:cNvSpPr>
          <p:nvPr>
            <p:ph/>
          </p:nvPr>
        </p:nvSpPr>
        <p:spPr>
          <a:xfrm>
            <a:off x="609480" y="3682080"/>
            <a:ext cx="5354280" cy="1896840"/>
          </a:xfrm>
          <a:prstGeom prst="rect">
            <a:avLst/>
          </a:prstGeom>
          <a:noFill/>
          <a:ln w="0">
            <a:noFill/>
          </a:ln>
        </p:spPr>
        <p:txBody>
          <a:bodyPr lIns="0" tIns="0" rIns="0" bIns="0" anchor="t">
            <a:normAutofit/>
          </a:bodyPr>
          <a:lstStyle/>
          <a:p>
            <a:pPr indent="0">
              <a:lnSpc>
                <a:spcPct val="90000"/>
              </a:lnSpc>
              <a:spcBef>
                <a:spcPts val="1417"/>
              </a:spcBef>
              <a:buNone/>
            </a:pPr>
            <a:endParaRPr lang="it-IT" sz="2800" b="0" strike="noStrike" spc="-1">
              <a:solidFill>
                <a:srgbClr val="000000"/>
              </a:solidFill>
              <a:latin typeface="Calibri"/>
            </a:endParaRPr>
          </a:p>
        </p:txBody>
      </p:sp>
      <p:sp>
        <p:nvSpPr>
          <p:cNvPr id="6" name="PlaceHolder 5"/>
          <p:cNvSpPr>
            <a:spLocks noGrp="1"/>
          </p:cNvSpPr>
          <p:nvPr>
            <p:ph type="ftr" idx="2"/>
          </p:nvPr>
        </p:nvSpPr>
        <p:spPr/>
        <p:txBody>
          <a:bodyPr/>
          <a:lstStyle/>
          <a:p>
            <a:r>
              <a:t>Footer</a:t>
            </a:r>
          </a:p>
        </p:txBody>
      </p:sp>
      <p:sp>
        <p:nvSpPr>
          <p:cNvPr id="7" name="PlaceHolder 6"/>
          <p:cNvSpPr>
            <a:spLocks noGrp="1"/>
          </p:cNvSpPr>
          <p:nvPr>
            <p:ph type="sldNum" idx="3"/>
          </p:nvPr>
        </p:nvSpPr>
        <p:spPr/>
        <p:txBody>
          <a:bodyPr/>
          <a:lstStyle/>
          <a:p>
            <a:fld id="{749CBDAC-4DF3-4761-823C-C837711ABD7D}" type="slidenum">
              <a:t>‹N›</a:t>
            </a:fld>
            <a:endParaRPr/>
          </a:p>
        </p:txBody>
      </p:sp>
      <p:sp>
        <p:nvSpPr>
          <p:cNvPr id="8" name="PlaceHolder 7"/>
          <p:cNvSpPr>
            <a:spLocks noGrp="1"/>
          </p:cNvSpPr>
          <p:nvPr>
            <p:ph type="dt" idx="1"/>
          </p:nvPr>
        </p:nvSpPr>
        <p:spPr/>
        <p:txBody>
          <a:body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1523880" y="1122480"/>
            <a:ext cx="9143640" cy="2387160"/>
          </a:xfrm>
          <a:prstGeom prst="rect">
            <a:avLst/>
          </a:prstGeom>
          <a:noFill/>
          <a:ln w="0">
            <a:noFill/>
          </a:ln>
        </p:spPr>
        <p:txBody>
          <a:bodyPr lIns="0" tIns="0" rIns="0" bIns="0" anchor="ctr">
            <a:noAutofit/>
          </a:bodyPr>
          <a:lstStyle/>
          <a:p>
            <a:pPr indent="0">
              <a:buNone/>
            </a:pPr>
            <a:endParaRPr lang="it-IT" sz="1800" b="0" strike="noStrike" spc="-1">
              <a:solidFill>
                <a:srgbClr val="000000"/>
              </a:solidFill>
              <a:latin typeface="Calibri"/>
            </a:endParaRPr>
          </a:p>
        </p:txBody>
      </p:sp>
      <p:sp>
        <p:nvSpPr>
          <p:cNvPr id="19" name="PlaceHolder 2"/>
          <p:cNvSpPr>
            <a:spLocks noGrp="1"/>
          </p:cNvSpPr>
          <p:nvPr>
            <p:ph/>
          </p:nvPr>
        </p:nvSpPr>
        <p:spPr>
          <a:xfrm>
            <a:off x="609480" y="1604520"/>
            <a:ext cx="5354280" cy="3977280"/>
          </a:xfrm>
          <a:prstGeom prst="rect">
            <a:avLst/>
          </a:prstGeom>
          <a:noFill/>
          <a:ln w="0">
            <a:noFill/>
          </a:ln>
        </p:spPr>
        <p:txBody>
          <a:bodyPr lIns="0" tIns="0" rIns="0" bIns="0" anchor="t">
            <a:normAutofit/>
          </a:bodyPr>
          <a:lstStyle/>
          <a:p>
            <a:pPr indent="0">
              <a:lnSpc>
                <a:spcPct val="90000"/>
              </a:lnSpc>
              <a:spcBef>
                <a:spcPts val="1417"/>
              </a:spcBef>
              <a:buNone/>
            </a:pPr>
            <a:endParaRPr lang="it-IT" sz="2800" b="0" strike="noStrike" spc="-1">
              <a:solidFill>
                <a:srgbClr val="000000"/>
              </a:solidFill>
              <a:latin typeface="Calibri"/>
            </a:endParaRPr>
          </a:p>
        </p:txBody>
      </p:sp>
      <p:sp>
        <p:nvSpPr>
          <p:cNvPr id="20" name="PlaceHolder 3"/>
          <p:cNvSpPr>
            <a:spLocks noGrp="1"/>
          </p:cNvSpPr>
          <p:nvPr>
            <p:ph/>
          </p:nvPr>
        </p:nvSpPr>
        <p:spPr>
          <a:xfrm>
            <a:off x="6231960" y="1604520"/>
            <a:ext cx="5354280" cy="1896840"/>
          </a:xfrm>
          <a:prstGeom prst="rect">
            <a:avLst/>
          </a:prstGeom>
          <a:noFill/>
          <a:ln w="0">
            <a:noFill/>
          </a:ln>
        </p:spPr>
        <p:txBody>
          <a:bodyPr lIns="0" tIns="0" rIns="0" bIns="0" anchor="t">
            <a:normAutofit/>
          </a:bodyPr>
          <a:lstStyle/>
          <a:p>
            <a:pPr indent="0">
              <a:lnSpc>
                <a:spcPct val="90000"/>
              </a:lnSpc>
              <a:spcBef>
                <a:spcPts val="1417"/>
              </a:spcBef>
              <a:buNone/>
            </a:pPr>
            <a:endParaRPr lang="it-IT" sz="2800" b="0" strike="noStrike" spc="-1">
              <a:solidFill>
                <a:srgbClr val="000000"/>
              </a:solidFill>
              <a:latin typeface="Calibri"/>
            </a:endParaRPr>
          </a:p>
        </p:txBody>
      </p:sp>
      <p:sp>
        <p:nvSpPr>
          <p:cNvPr id="21" name="PlaceHolder 4"/>
          <p:cNvSpPr>
            <a:spLocks noGrp="1"/>
          </p:cNvSpPr>
          <p:nvPr>
            <p:ph/>
          </p:nvPr>
        </p:nvSpPr>
        <p:spPr>
          <a:xfrm>
            <a:off x="6231960" y="3682080"/>
            <a:ext cx="5354280" cy="1896840"/>
          </a:xfrm>
          <a:prstGeom prst="rect">
            <a:avLst/>
          </a:prstGeom>
          <a:noFill/>
          <a:ln w="0">
            <a:noFill/>
          </a:ln>
        </p:spPr>
        <p:txBody>
          <a:bodyPr lIns="0" tIns="0" rIns="0" bIns="0" anchor="t">
            <a:normAutofit/>
          </a:bodyPr>
          <a:lstStyle/>
          <a:p>
            <a:pPr indent="0">
              <a:lnSpc>
                <a:spcPct val="90000"/>
              </a:lnSpc>
              <a:spcBef>
                <a:spcPts val="1417"/>
              </a:spcBef>
              <a:buNone/>
            </a:pPr>
            <a:endParaRPr lang="it-IT" sz="2800" b="0" strike="noStrike" spc="-1">
              <a:solidFill>
                <a:srgbClr val="000000"/>
              </a:solidFill>
              <a:latin typeface="Calibri"/>
            </a:endParaRPr>
          </a:p>
        </p:txBody>
      </p:sp>
      <p:sp>
        <p:nvSpPr>
          <p:cNvPr id="6" name="PlaceHolder 5"/>
          <p:cNvSpPr>
            <a:spLocks noGrp="1"/>
          </p:cNvSpPr>
          <p:nvPr>
            <p:ph type="ftr" idx="2"/>
          </p:nvPr>
        </p:nvSpPr>
        <p:spPr/>
        <p:txBody>
          <a:bodyPr/>
          <a:lstStyle/>
          <a:p>
            <a:r>
              <a:t>Footer</a:t>
            </a:r>
          </a:p>
        </p:txBody>
      </p:sp>
      <p:sp>
        <p:nvSpPr>
          <p:cNvPr id="7" name="PlaceHolder 6"/>
          <p:cNvSpPr>
            <a:spLocks noGrp="1"/>
          </p:cNvSpPr>
          <p:nvPr>
            <p:ph type="sldNum" idx="3"/>
          </p:nvPr>
        </p:nvSpPr>
        <p:spPr/>
        <p:txBody>
          <a:bodyPr/>
          <a:lstStyle/>
          <a:p>
            <a:fld id="{FFCBE5F3-B2A1-46F4-A3A8-1B6EDD139B78}" type="slidenum">
              <a:t>‹N›</a:t>
            </a:fld>
            <a:endParaRPr/>
          </a:p>
        </p:txBody>
      </p:sp>
      <p:sp>
        <p:nvSpPr>
          <p:cNvPr id="8" name="PlaceHolder 7"/>
          <p:cNvSpPr>
            <a:spLocks noGrp="1"/>
          </p:cNvSpPr>
          <p:nvPr>
            <p:ph type="dt" idx="1"/>
          </p:nvPr>
        </p:nvSpPr>
        <p:spPr/>
        <p:txBody>
          <a:body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1523880" y="1122480"/>
            <a:ext cx="9143640" cy="2387160"/>
          </a:xfrm>
          <a:prstGeom prst="rect">
            <a:avLst/>
          </a:prstGeom>
          <a:noFill/>
          <a:ln w="0">
            <a:noFill/>
          </a:ln>
        </p:spPr>
        <p:txBody>
          <a:bodyPr lIns="0" tIns="0" rIns="0" bIns="0" anchor="ctr">
            <a:noAutofit/>
          </a:bodyPr>
          <a:lstStyle/>
          <a:p>
            <a:pPr indent="0">
              <a:buNone/>
            </a:pPr>
            <a:endParaRPr lang="it-IT" sz="1800" b="0" strike="noStrike" spc="-1">
              <a:solidFill>
                <a:srgbClr val="000000"/>
              </a:solidFill>
              <a:latin typeface="Calibri"/>
            </a:endParaRPr>
          </a:p>
        </p:txBody>
      </p:sp>
      <p:sp>
        <p:nvSpPr>
          <p:cNvPr id="23" name="PlaceHolder 2"/>
          <p:cNvSpPr>
            <a:spLocks noGrp="1"/>
          </p:cNvSpPr>
          <p:nvPr>
            <p:ph/>
          </p:nvPr>
        </p:nvSpPr>
        <p:spPr>
          <a:xfrm>
            <a:off x="609480" y="1604520"/>
            <a:ext cx="5354280" cy="1896840"/>
          </a:xfrm>
          <a:prstGeom prst="rect">
            <a:avLst/>
          </a:prstGeom>
          <a:noFill/>
          <a:ln w="0">
            <a:noFill/>
          </a:ln>
        </p:spPr>
        <p:txBody>
          <a:bodyPr lIns="0" tIns="0" rIns="0" bIns="0" anchor="t">
            <a:normAutofit/>
          </a:bodyPr>
          <a:lstStyle/>
          <a:p>
            <a:pPr indent="0">
              <a:lnSpc>
                <a:spcPct val="90000"/>
              </a:lnSpc>
              <a:spcBef>
                <a:spcPts val="1417"/>
              </a:spcBef>
              <a:buNone/>
            </a:pPr>
            <a:endParaRPr lang="it-IT" sz="2800" b="0" strike="noStrike" spc="-1">
              <a:solidFill>
                <a:srgbClr val="000000"/>
              </a:solidFill>
              <a:latin typeface="Calibri"/>
            </a:endParaRPr>
          </a:p>
        </p:txBody>
      </p:sp>
      <p:sp>
        <p:nvSpPr>
          <p:cNvPr id="24" name="PlaceHolder 3"/>
          <p:cNvSpPr>
            <a:spLocks noGrp="1"/>
          </p:cNvSpPr>
          <p:nvPr>
            <p:ph/>
          </p:nvPr>
        </p:nvSpPr>
        <p:spPr>
          <a:xfrm>
            <a:off x="6231960" y="1604520"/>
            <a:ext cx="5354280" cy="1896840"/>
          </a:xfrm>
          <a:prstGeom prst="rect">
            <a:avLst/>
          </a:prstGeom>
          <a:noFill/>
          <a:ln w="0">
            <a:noFill/>
          </a:ln>
        </p:spPr>
        <p:txBody>
          <a:bodyPr lIns="0" tIns="0" rIns="0" bIns="0" anchor="t">
            <a:normAutofit/>
          </a:bodyPr>
          <a:lstStyle/>
          <a:p>
            <a:pPr indent="0">
              <a:lnSpc>
                <a:spcPct val="90000"/>
              </a:lnSpc>
              <a:spcBef>
                <a:spcPts val="1417"/>
              </a:spcBef>
              <a:buNone/>
            </a:pPr>
            <a:endParaRPr lang="it-IT" sz="2800" b="0" strike="noStrike" spc="-1">
              <a:solidFill>
                <a:srgbClr val="000000"/>
              </a:solidFill>
              <a:latin typeface="Calibri"/>
            </a:endParaRPr>
          </a:p>
        </p:txBody>
      </p:sp>
      <p:sp>
        <p:nvSpPr>
          <p:cNvPr id="25" name="PlaceHolder 4"/>
          <p:cNvSpPr>
            <a:spLocks noGrp="1"/>
          </p:cNvSpPr>
          <p:nvPr>
            <p:ph/>
          </p:nvPr>
        </p:nvSpPr>
        <p:spPr>
          <a:xfrm>
            <a:off x="609480" y="3682080"/>
            <a:ext cx="10972440" cy="1896840"/>
          </a:xfrm>
          <a:prstGeom prst="rect">
            <a:avLst/>
          </a:prstGeom>
          <a:noFill/>
          <a:ln w="0">
            <a:noFill/>
          </a:ln>
        </p:spPr>
        <p:txBody>
          <a:bodyPr lIns="0" tIns="0" rIns="0" bIns="0" anchor="t">
            <a:normAutofit/>
          </a:bodyPr>
          <a:lstStyle/>
          <a:p>
            <a:pPr indent="0">
              <a:lnSpc>
                <a:spcPct val="90000"/>
              </a:lnSpc>
              <a:spcBef>
                <a:spcPts val="1417"/>
              </a:spcBef>
              <a:buNone/>
            </a:pPr>
            <a:endParaRPr lang="it-IT" sz="2800" b="0" strike="noStrike" spc="-1">
              <a:solidFill>
                <a:srgbClr val="000000"/>
              </a:solidFill>
              <a:latin typeface="Calibri"/>
            </a:endParaRPr>
          </a:p>
        </p:txBody>
      </p:sp>
      <p:sp>
        <p:nvSpPr>
          <p:cNvPr id="6" name="PlaceHolder 5"/>
          <p:cNvSpPr>
            <a:spLocks noGrp="1"/>
          </p:cNvSpPr>
          <p:nvPr>
            <p:ph type="ftr" idx="2"/>
          </p:nvPr>
        </p:nvSpPr>
        <p:spPr/>
        <p:txBody>
          <a:bodyPr/>
          <a:lstStyle/>
          <a:p>
            <a:r>
              <a:t>Footer</a:t>
            </a:r>
          </a:p>
        </p:txBody>
      </p:sp>
      <p:sp>
        <p:nvSpPr>
          <p:cNvPr id="7" name="PlaceHolder 6"/>
          <p:cNvSpPr>
            <a:spLocks noGrp="1"/>
          </p:cNvSpPr>
          <p:nvPr>
            <p:ph type="sldNum" idx="3"/>
          </p:nvPr>
        </p:nvSpPr>
        <p:spPr/>
        <p:txBody>
          <a:bodyPr/>
          <a:lstStyle/>
          <a:p>
            <a:fld id="{4D7952A3-4A1E-4713-8AEA-2726AC993EFA}" type="slidenum">
              <a:t>‹N›</a:t>
            </a:fld>
            <a:endParaRPr/>
          </a:p>
        </p:txBody>
      </p:sp>
      <p:sp>
        <p:nvSpPr>
          <p:cNvPr id="8" name="PlaceHolder 7"/>
          <p:cNvSpPr>
            <a:spLocks noGrp="1"/>
          </p:cNvSpPr>
          <p:nvPr>
            <p:ph type="dt" idx="1"/>
          </p:nvPr>
        </p:nvSpPr>
        <p:spPr/>
        <p:txBody>
          <a:body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PlaceHolder 1"/>
          <p:cNvSpPr>
            <a:spLocks noGrp="1"/>
          </p:cNvSpPr>
          <p:nvPr>
            <p:ph type="title"/>
          </p:nvPr>
        </p:nvSpPr>
        <p:spPr>
          <a:xfrm>
            <a:off x="1523880" y="1122480"/>
            <a:ext cx="9143640" cy="2387160"/>
          </a:xfrm>
          <a:prstGeom prst="rect">
            <a:avLst/>
          </a:prstGeom>
          <a:noFill/>
          <a:ln w="0">
            <a:noFill/>
          </a:ln>
        </p:spPr>
        <p:txBody>
          <a:bodyPr anchor="b">
            <a:noAutofit/>
          </a:bodyPr>
          <a:lstStyle/>
          <a:p>
            <a:pPr indent="0" algn="ctr">
              <a:lnSpc>
                <a:spcPct val="90000"/>
              </a:lnSpc>
              <a:buNone/>
            </a:pPr>
            <a:r>
              <a:rPr lang="it-IT" sz="6000" b="0" strike="noStrike" spc="-1">
                <a:solidFill>
                  <a:srgbClr val="000000"/>
                </a:solidFill>
                <a:latin typeface="Calibri Light"/>
              </a:rPr>
              <a:t>Fare clic per modificare lo stile del titolo dello schema</a:t>
            </a:r>
            <a:endParaRPr lang="it-IT" sz="6000" b="0" strike="noStrike" spc="-1">
              <a:solidFill>
                <a:srgbClr val="000000"/>
              </a:solidFill>
              <a:latin typeface="Calibri"/>
            </a:endParaRPr>
          </a:p>
        </p:txBody>
      </p:sp>
      <p:sp>
        <p:nvSpPr>
          <p:cNvPr id="6" name="PlaceHolder 2"/>
          <p:cNvSpPr>
            <a:spLocks noGrp="1"/>
          </p:cNvSpPr>
          <p:nvPr>
            <p:ph type="dt" idx="1"/>
          </p:nvPr>
        </p:nvSpPr>
        <p:spPr>
          <a:xfrm>
            <a:off x="838080" y="6356520"/>
            <a:ext cx="2742840" cy="364680"/>
          </a:xfrm>
          <a:prstGeom prst="rect">
            <a:avLst/>
          </a:prstGeom>
          <a:noFill/>
          <a:ln w="0">
            <a:noFill/>
          </a:ln>
        </p:spPr>
        <p:txBody>
          <a:bodyPr anchor="ctr">
            <a:noAutofit/>
          </a:bodyPr>
          <a:lstStyle>
            <a:lvl1pPr indent="0">
              <a:lnSpc>
                <a:spcPct val="100000"/>
              </a:lnSpc>
              <a:buNone/>
              <a:defRPr lang="it-IT" sz="1200" b="0" strike="noStrike" spc="-1">
                <a:solidFill>
                  <a:srgbClr val="8B8B8B"/>
                </a:solidFill>
                <a:latin typeface="Calibri"/>
              </a:defRPr>
            </a:lvl1pPr>
          </a:lstStyle>
          <a:p>
            <a:pPr indent="0">
              <a:lnSpc>
                <a:spcPct val="100000"/>
              </a:lnSpc>
              <a:buNone/>
            </a:pPr>
            <a:r>
              <a:rPr lang="it-IT" sz="1200" b="0" strike="noStrike" spc="-1">
                <a:solidFill>
                  <a:srgbClr val="8B8B8B"/>
                </a:solidFill>
                <a:latin typeface="Calibri"/>
              </a:rPr>
              <a:t>&lt;data/ora&gt;</a:t>
            </a:r>
            <a:endParaRPr lang="it-IT" sz="1200" b="0" strike="noStrike" spc="-1">
              <a:latin typeface="Times New Roman"/>
            </a:endParaRPr>
          </a:p>
        </p:txBody>
      </p:sp>
      <p:sp>
        <p:nvSpPr>
          <p:cNvPr id="2" name="PlaceHolder 3"/>
          <p:cNvSpPr>
            <a:spLocks noGrp="1"/>
          </p:cNvSpPr>
          <p:nvPr>
            <p:ph type="ftr" idx="2"/>
          </p:nvPr>
        </p:nvSpPr>
        <p:spPr>
          <a:xfrm>
            <a:off x="4038480" y="6356520"/>
            <a:ext cx="4114440" cy="364680"/>
          </a:xfrm>
          <a:prstGeom prst="rect">
            <a:avLst/>
          </a:prstGeom>
          <a:noFill/>
          <a:ln w="0">
            <a:noFill/>
          </a:ln>
        </p:spPr>
        <p:txBody>
          <a:bodyPr anchor="ctr">
            <a:noAutofit/>
          </a:bodyPr>
          <a:lstStyle>
            <a:lvl1pPr indent="0" algn="ctr">
              <a:buNone/>
              <a:defRPr lang="it-IT" sz="1400" b="0" strike="noStrike" spc="-1">
                <a:latin typeface="Times New Roman"/>
              </a:defRPr>
            </a:lvl1pPr>
          </a:lstStyle>
          <a:p>
            <a:pPr indent="0" algn="ctr">
              <a:buNone/>
            </a:pPr>
            <a:r>
              <a:rPr lang="it-IT" sz="1400" b="0" strike="noStrike" spc="-1">
                <a:latin typeface="Times New Roman"/>
              </a:rPr>
              <a:t>&lt;piè di pagina&gt;</a:t>
            </a:r>
          </a:p>
        </p:txBody>
      </p:sp>
      <p:sp>
        <p:nvSpPr>
          <p:cNvPr id="3" name="PlaceHolder 4"/>
          <p:cNvSpPr>
            <a:spLocks noGrp="1"/>
          </p:cNvSpPr>
          <p:nvPr>
            <p:ph type="sldNum" idx="3"/>
          </p:nvPr>
        </p:nvSpPr>
        <p:spPr>
          <a:xfrm>
            <a:off x="8610480" y="6356520"/>
            <a:ext cx="2742840" cy="364680"/>
          </a:xfrm>
          <a:prstGeom prst="rect">
            <a:avLst/>
          </a:prstGeom>
          <a:noFill/>
          <a:ln w="0">
            <a:noFill/>
          </a:ln>
        </p:spPr>
        <p:txBody>
          <a:bodyPr anchor="ctr">
            <a:noAutofit/>
          </a:bodyPr>
          <a:lstStyle>
            <a:lvl1pPr indent="0" algn="r">
              <a:lnSpc>
                <a:spcPct val="100000"/>
              </a:lnSpc>
              <a:buNone/>
              <a:defRPr lang="it-IT" sz="1200" b="0" strike="noStrike" spc="-1">
                <a:solidFill>
                  <a:srgbClr val="8B8B8B"/>
                </a:solidFill>
                <a:latin typeface="Calibri"/>
              </a:defRPr>
            </a:lvl1pPr>
          </a:lstStyle>
          <a:p>
            <a:pPr indent="0" algn="r">
              <a:lnSpc>
                <a:spcPct val="100000"/>
              </a:lnSpc>
              <a:buNone/>
            </a:pPr>
            <a:fld id="{1C19E7A7-C418-4BBA-9214-DE4A6D427496}" type="slidenum">
              <a:rPr lang="it-IT" sz="1200" b="0" strike="noStrike" spc="-1">
                <a:solidFill>
                  <a:srgbClr val="8B8B8B"/>
                </a:solidFill>
                <a:latin typeface="Calibri"/>
              </a:rPr>
              <a:t>‹N›</a:t>
            </a:fld>
            <a:endParaRPr lang="it-IT" sz="1200" b="0" strike="noStrike" spc="-1">
              <a:latin typeface="Times New Roman"/>
            </a:endParaRPr>
          </a:p>
        </p:txBody>
      </p:sp>
      <p:sp>
        <p:nvSpPr>
          <p:cNvPr id="4" name="PlaceHolder 5"/>
          <p:cNvSpPr>
            <a:spLocks noGrp="1"/>
          </p:cNvSpPr>
          <p:nvPr>
            <p:ph type="body"/>
          </p:nvPr>
        </p:nvSpPr>
        <p:spPr>
          <a:xfrm>
            <a:off x="609480" y="1604520"/>
            <a:ext cx="10972440" cy="3977280"/>
          </a:xfrm>
          <a:prstGeom prst="rect">
            <a:avLst/>
          </a:prstGeom>
          <a:noFill/>
          <a:ln w="0">
            <a:noFill/>
          </a:ln>
        </p:spPr>
        <p:txBody>
          <a:bodyPr lIns="0" tIns="0" rIns="0" bIns="0" anchor="t">
            <a:normAutofit/>
          </a:bodyPr>
          <a:lstStyle/>
          <a:p>
            <a:pPr marL="432000" indent="-324000">
              <a:lnSpc>
                <a:spcPct val="90000"/>
              </a:lnSpc>
              <a:spcBef>
                <a:spcPts val="1417"/>
              </a:spcBef>
              <a:buClr>
                <a:srgbClr val="000000"/>
              </a:buClr>
              <a:buSzPct val="45000"/>
              <a:buFont typeface="Wingdings" charset="2"/>
              <a:buChar char=""/>
            </a:pPr>
            <a:r>
              <a:rPr lang="it-IT" sz="2800" b="0" strike="noStrike" spc="-1">
                <a:solidFill>
                  <a:srgbClr val="000000"/>
                </a:solidFill>
                <a:latin typeface="Calibri"/>
              </a:rPr>
              <a:t>Fai clic per modificare il formato del testo della struttura</a:t>
            </a:r>
          </a:p>
          <a:p>
            <a:pPr marL="864000" lvl="1" indent="-324000">
              <a:lnSpc>
                <a:spcPct val="90000"/>
              </a:lnSpc>
              <a:spcBef>
                <a:spcPts val="1134"/>
              </a:spcBef>
              <a:buClr>
                <a:srgbClr val="000000"/>
              </a:buClr>
              <a:buSzPct val="75000"/>
              <a:buFont typeface="Symbol" charset="2"/>
              <a:buChar char=""/>
            </a:pPr>
            <a:r>
              <a:rPr lang="it-IT" sz="2000" b="0" strike="noStrike" spc="-1">
                <a:solidFill>
                  <a:srgbClr val="000000"/>
                </a:solidFill>
                <a:latin typeface="Calibri"/>
              </a:rPr>
              <a:t>Secondo livello struttura</a:t>
            </a:r>
          </a:p>
          <a:p>
            <a:pPr marL="1296000" lvl="2" indent="-288000">
              <a:lnSpc>
                <a:spcPct val="90000"/>
              </a:lnSpc>
              <a:spcBef>
                <a:spcPts val="850"/>
              </a:spcBef>
              <a:buClr>
                <a:srgbClr val="000000"/>
              </a:buClr>
              <a:buSzPct val="45000"/>
              <a:buFont typeface="Wingdings" charset="2"/>
              <a:buChar char=""/>
            </a:pPr>
            <a:r>
              <a:rPr lang="it-IT" sz="1800" b="0" strike="noStrike" spc="-1">
                <a:solidFill>
                  <a:srgbClr val="000000"/>
                </a:solidFill>
                <a:latin typeface="Calibri"/>
              </a:rPr>
              <a:t>Terzo livello struttura</a:t>
            </a:r>
          </a:p>
          <a:p>
            <a:pPr marL="1728000" lvl="3" indent="-216000">
              <a:lnSpc>
                <a:spcPct val="90000"/>
              </a:lnSpc>
              <a:spcBef>
                <a:spcPts val="567"/>
              </a:spcBef>
              <a:buClr>
                <a:srgbClr val="000000"/>
              </a:buClr>
              <a:buSzPct val="75000"/>
              <a:buFont typeface="Symbol" charset="2"/>
              <a:buChar char=""/>
            </a:pPr>
            <a:r>
              <a:rPr lang="it-IT" sz="1800" b="0" strike="noStrike" spc="-1">
                <a:solidFill>
                  <a:srgbClr val="000000"/>
                </a:solidFill>
                <a:latin typeface="Calibri"/>
              </a:rPr>
              <a:t>Quarto livello struttura</a:t>
            </a:r>
          </a:p>
          <a:p>
            <a:pPr marL="2160000" lvl="4" indent="-216000">
              <a:lnSpc>
                <a:spcPct val="90000"/>
              </a:lnSpc>
              <a:spcBef>
                <a:spcPts val="283"/>
              </a:spcBef>
              <a:buClr>
                <a:srgbClr val="000000"/>
              </a:buClr>
              <a:buSzPct val="45000"/>
              <a:buFont typeface="Wingdings" charset="2"/>
              <a:buChar char=""/>
            </a:pPr>
            <a:r>
              <a:rPr lang="it-IT" sz="2000" b="0" strike="noStrike" spc="-1">
                <a:solidFill>
                  <a:srgbClr val="000000"/>
                </a:solidFill>
                <a:latin typeface="Calibri"/>
              </a:rPr>
              <a:t>Quinto livello struttura</a:t>
            </a:r>
          </a:p>
          <a:p>
            <a:pPr marL="2592000" lvl="5" indent="-216000">
              <a:lnSpc>
                <a:spcPct val="90000"/>
              </a:lnSpc>
              <a:spcBef>
                <a:spcPts val="283"/>
              </a:spcBef>
              <a:buClr>
                <a:srgbClr val="000000"/>
              </a:buClr>
              <a:buSzPct val="45000"/>
              <a:buFont typeface="Wingdings" charset="2"/>
              <a:buChar char=""/>
            </a:pPr>
            <a:r>
              <a:rPr lang="it-IT" sz="2000" b="0" strike="noStrike" spc="-1">
                <a:solidFill>
                  <a:srgbClr val="000000"/>
                </a:solidFill>
                <a:latin typeface="Calibri"/>
              </a:rPr>
              <a:t>Sesto livello struttura</a:t>
            </a:r>
          </a:p>
          <a:p>
            <a:pPr marL="3024000" lvl="6" indent="-216000">
              <a:lnSpc>
                <a:spcPct val="90000"/>
              </a:lnSpc>
              <a:spcBef>
                <a:spcPts val="283"/>
              </a:spcBef>
              <a:buClr>
                <a:srgbClr val="000000"/>
              </a:buClr>
              <a:buSzPct val="45000"/>
              <a:buFont typeface="Wingdings" charset="2"/>
              <a:buChar char=""/>
            </a:pPr>
            <a:r>
              <a:rPr lang="it-IT" sz="2000" b="0" strike="noStrike" spc="-1">
                <a:solidFill>
                  <a:srgbClr val="000000"/>
                </a:solidFill>
                <a:latin typeface="Calibri"/>
              </a:rPr>
              <a:t>Settimo livello struttura</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2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hyperlink" Target="https://www.youtube.com/watch?v=-_hMBxcypwc"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 name="Immagine 18"/>
          <p:cNvPicPr/>
          <p:nvPr/>
        </p:nvPicPr>
        <p:blipFill>
          <a:blip r:embed="rId2"/>
          <a:srcRect l="2226" t="-1058" r="22047" b="1058"/>
          <a:stretch/>
        </p:blipFill>
        <p:spPr>
          <a:xfrm>
            <a:off x="9777960" y="5781960"/>
            <a:ext cx="2413440" cy="653760"/>
          </a:xfrm>
          <a:prstGeom prst="rect">
            <a:avLst/>
          </a:prstGeom>
          <a:ln w="0">
            <a:noFill/>
          </a:ln>
        </p:spPr>
      </p:pic>
      <p:sp>
        <p:nvSpPr>
          <p:cNvPr id="42" name="Titolo 1"/>
          <p:cNvSpPr/>
          <p:nvPr/>
        </p:nvSpPr>
        <p:spPr>
          <a:xfrm>
            <a:off x="1494720" y="1619640"/>
            <a:ext cx="10058040" cy="1368720"/>
          </a:xfrm>
          <a:prstGeom prst="rect">
            <a:avLst/>
          </a:prstGeom>
          <a:noFill/>
          <a:ln w="0">
            <a:noFill/>
          </a:ln>
        </p:spPr>
        <p:style>
          <a:lnRef idx="0">
            <a:scrgbClr r="0" g="0" b="0"/>
          </a:lnRef>
          <a:fillRef idx="0">
            <a:scrgbClr r="0" g="0" b="0"/>
          </a:fillRef>
          <a:effectRef idx="0">
            <a:scrgbClr r="0" g="0" b="0"/>
          </a:effectRef>
          <a:fontRef idx="minor"/>
        </p:style>
        <p:txBody>
          <a:bodyPr lIns="0" rIns="0" anchor="ctr">
            <a:normAutofit/>
          </a:bodyPr>
          <a:lstStyle/>
          <a:p>
            <a:pPr>
              <a:lnSpc>
                <a:spcPct val="90000"/>
              </a:lnSpc>
            </a:pPr>
            <a:r>
              <a:rPr lang="it-IT" sz="4000" b="1" strike="noStrike" cap="all" spc="-52">
                <a:solidFill>
                  <a:srgbClr val="FF6600"/>
                </a:solidFill>
                <a:latin typeface="Arial"/>
              </a:rPr>
              <a:t>MANAGEMENT FÜR SPORTVERANSTALTUNGEN</a:t>
            </a:r>
            <a:r>
              <a:rPr lang="it-IT" sz="4000" b="1" strike="noStrike" cap="all" spc="-52">
                <a:solidFill>
                  <a:srgbClr val="FF4343"/>
                </a:solidFill>
                <a:latin typeface="Arial"/>
              </a:rPr>
              <a:t> </a:t>
            </a:r>
            <a:endParaRPr lang="it-IT" sz="4000" b="0" strike="noStrike" spc="-1">
              <a:latin typeface="Arial"/>
            </a:endParaRPr>
          </a:p>
        </p:txBody>
      </p:sp>
      <p:sp>
        <p:nvSpPr>
          <p:cNvPr id="43" name="Segnaposto contenuto 2"/>
          <p:cNvSpPr/>
          <p:nvPr/>
        </p:nvSpPr>
        <p:spPr>
          <a:xfrm>
            <a:off x="721440" y="3173400"/>
            <a:ext cx="10532880" cy="3447360"/>
          </a:xfrm>
          <a:prstGeom prst="rect">
            <a:avLst/>
          </a:prstGeom>
          <a:noFill/>
          <a:ln w="0">
            <a:noFill/>
          </a:ln>
        </p:spPr>
        <p:style>
          <a:lnRef idx="0">
            <a:scrgbClr r="0" g="0" b="0"/>
          </a:lnRef>
          <a:fillRef idx="0">
            <a:scrgbClr r="0" g="0" b="0"/>
          </a:fillRef>
          <a:effectRef idx="0">
            <a:scrgbClr r="0" g="0" b="0"/>
          </a:effectRef>
          <a:fontRef idx="minor"/>
        </p:style>
        <p:txBody>
          <a:bodyPr anchor="t">
            <a:normAutofit/>
          </a:bodyPr>
          <a:lstStyle/>
          <a:p>
            <a:pPr algn="ctr">
              <a:lnSpc>
                <a:spcPct val="110000"/>
              </a:lnSpc>
              <a:spcBef>
                <a:spcPts val="1001"/>
              </a:spcBef>
              <a:tabLst>
                <a:tab pos="0" algn="l"/>
              </a:tabLst>
            </a:pPr>
            <a:r>
              <a:rPr lang="it-IT" sz="5400" b="1" strike="noStrike" spc="-1">
                <a:solidFill>
                  <a:srgbClr val="FF4343"/>
                </a:solidFill>
                <a:latin typeface="Arial"/>
              </a:rPr>
              <a:t>MODUL 6 </a:t>
            </a:r>
            <a:endParaRPr lang="it-IT" sz="5400" b="0" strike="noStrike" spc="-1">
              <a:latin typeface="Arial"/>
            </a:endParaRPr>
          </a:p>
          <a:p>
            <a:pPr algn="ctr">
              <a:lnSpc>
                <a:spcPct val="110000"/>
              </a:lnSpc>
              <a:spcBef>
                <a:spcPts val="1001"/>
              </a:spcBef>
              <a:tabLst>
                <a:tab pos="0" algn="l"/>
              </a:tabLst>
            </a:pPr>
            <a:r>
              <a:rPr lang="it-IT" sz="2400" b="0" strike="noStrike" spc="-1">
                <a:solidFill>
                  <a:srgbClr val="000000"/>
                </a:solidFill>
                <a:latin typeface="Arial"/>
              </a:rPr>
              <a:t>TEIL 1. THEORETISCHER INHALT</a:t>
            </a:r>
            <a:endParaRPr lang="it-IT" sz="2400" b="0" strike="noStrike" spc="-1">
              <a:latin typeface="Arial"/>
            </a:endParaRPr>
          </a:p>
        </p:txBody>
      </p:sp>
      <p:pic>
        <p:nvPicPr>
          <p:cNvPr id="44" name="Immagine 7"/>
          <p:cNvPicPr/>
          <p:nvPr/>
        </p:nvPicPr>
        <p:blipFill>
          <a:blip r:embed="rId3"/>
          <a:stretch/>
        </p:blipFill>
        <p:spPr>
          <a:xfrm>
            <a:off x="10359360" y="0"/>
            <a:ext cx="1790640" cy="1790640"/>
          </a:xfrm>
          <a:prstGeom prst="rect">
            <a:avLst/>
          </a:prstGeom>
          <a:ln w="0">
            <a:noFill/>
          </a:ln>
        </p:spPr>
      </p:pic>
      <p:sp>
        <p:nvSpPr>
          <p:cNvPr id="45" name="CasellaDiTesto 6"/>
          <p:cNvSpPr/>
          <p:nvPr/>
        </p:nvSpPr>
        <p:spPr>
          <a:xfrm>
            <a:off x="8345160" y="6436080"/>
            <a:ext cx="6095520" cy="3639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nSpc>
                <a:spcPct val="100000"/>
              </a:lnSpc>
            </a:pPr>
            <a:r>
              <a:rPr lang="en-US" sz="1800" b="1" strike="noStrike" spc="-1">
                <a:solidFill>
                  <a:srgbClr val="064A8B"/>
                </a:solidFill>
                <a:latin typeface="Open Sans"/>
              </a:rPr>
              <a:t>612986-EPP-1-2019-1-DE-SPO-SCP</a:t>
            </a:r>
            <a:endParaRPr lang="it-IT" sz="1800" b="0" strike="noStrike" spc="-1">
              <a:latin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 name="Immagine 18"/>
          <p:cNvPicPr/>
          <p:nvPr/>
        </p:nvPicPr>
        <p:blipFill>
          <a:blip r:embed="rId2"/>
          <a:srcRect l="2226" t="-1058" r="22047" b="1058"/>
          <a:stretch/>
        </p:blipFill>
        <p:spPr>
          <a:xfrm>
            <a:off x="9777960" y="5781960"/>
            <a:ext cx="2413440" cy="653760"/>
          </a:xfrm>
          <a:prstGeom prst="rect">
            <a:avLst/>
          </a:prstGeom>
          <a:ln w="0">
            <a:noFill/>
          </a:ln>
        </p:spPr>
      </p:pic>
      <p:sp>
        <p:nvSpPr>
          <p:cNvPr id="103" name="Titolo 1"/>
          <p:cNvSpPr/>
          <p:nvPr/>
        </p:nvSpPr>
        <p:spPr>
          <a:xfrm>
            <a:off x="699120" y="421920"/>
            <a:ext cx="10058040" cy="1368720"/>
          </a:xfrm>
          <a:prstGeom prst="rect">
            <a:avLst/>
          </a:prstGeom>
          <a:noFill/>
          <a:ln w="0">
            <a:noFill/>
          </a:ln>
        </p:spPr>
        <p:style>
          <a:lnRef idx="0">
            <a:scrgbClr r="0" g="0" b="0"/>
          </a:lnRef>
          <a:fillRef idx="0">
            <a:scrgbClr r="0" g="0" b="0"/>
          </a:fillRef>
          <a:effectRef idx="0">
            <a:scrgbClr r="0" g="0" b="0"/>
          </a:effectRef>
          <a:fontRef idx="minor"/>
        </p:style>
        <p:txBody>
          <a:bodyPr lIns="0" rIns="0" anchor="ctr">
            <a:normAutofit/>
          </a:bodyPr>
          <a:lstStyle/>
          <a:p>
            <a:pPr>
              <a:lnSpc>
                <a:spcPct val="90000"/>
              </a:lnSpc>
            </a:pPr>
            <a:r>
              <a:rPr lang="it-IT" sz="4000" b="1" strike="noStrike" cap="all" spc="-52">
                <a:solidFill>
                  <a:srgbClr val="FF6600"/>
                </a:solidFill>
                <a:latin typeface="Arial"/>
              </a:rPr>
              <a:t>MANAGEMENT FÜR SPORTVERANSTALTUNGEN</a:t>
            </a:r>
            <a:r>
              <a:rPr lang="it-IT" sz="4000" b="1" strike="noStrike" cap="all" spc="-52">
                <a:solidFill>
                  <a:srgbClr val="FF4343"/>
                </a:solidFill>
                <a:latin typeface="Arial"/>
              </a:rPr>
              <a:t> </a:t>
            </a:r>
            <a:endParaRPr lang="it-IT" sz="4000" b="0" strike="noStrike" spc="-1">
              <a:latin typeface="Arial"/>
            </a:endParaRPr>
          </a:p>
        </p:txBody>
      </p:sp>
      <p:sp>
        <p:nvSpPr>
          <p:cNvPr id="104" name="Segnaposto contenuto 2"/>
          <p:cNvSpPr/>
          <p:nvPr/>
        </p:nvSpPr>
        <p:spPr>
          <a:xfrm>
            <a:off x="647280" y="1366920"/>
            <a:ext cx="6635160" cy="3447360"/>
          </a:xfrm>
          <a:prstGeom prst="rect">
            <a:avLst/>
          </a:prstGeom>
          <a:noFill/>
          <a:ln w="0">
            <a:noFill/>
          </a:ln>
        </p:spPr>
        <p:style>
          <a:lnRef idx="0">
            <a:scrgbClr r="0" g="0" b="0"/>
          </a:lnRef>
          <a:fillRef idx="0">
            <a:scrgbClr r="0" g="0" b="0"/>
          </a:fillRef>
          <a:effectRef idx="0">
            <a:scrgbClr r="0" g="0" b="0"/>
          </a:effectRef>
          <a:fontRef idx="minor"/>
        </p:style>
        <p:txBody>
          <a:bodyPr anchor="t">
            <a:normAutofit fontScale="42000"/>
          </a:bodyPr>
          <a:lstStyle/>
          <a:p>
            <a:pPr>
              <a:lnSpc>
                <a:spcPct val="110000"/>
              </a:lnSpc>
              <a:spcBef>
                <a:spcPts val="1001"/>
              </a:spcBef>
              <a:tabLst>
                <a:tab pos="0" algn="l"/>
              </a:tabLst>
            </a:pPr>
            <a:endParaRPr lang="it-IT" sz="2800" b="0" strike="noStrike" spc="-1">
              <a:latin typeface="Arial"/>
            </a:endParaRPr>
          </a:p>
          <a:p>
            <a:pPr>
              <a:lnSpc>
                <a:spcPct val="110000"/>
              </a:lnSpc>
              <a:spcBef>
                <a:spcPts val="1001"/>
              </a:spcBef>
              <a:tabLst>
                <a:tab pos="0" algn="l"/>
              </a:tabLst>
            </a:pPr>
            <a:r>
              <a:rPr lang="it-IT" sz="11200" b="1" strike="noStrike" spc="-1">
                <a:solidFill>
                  <a:srgbClr val="FF4343"/>
                </a:solidFill>
                <a:latin typeface="Arial"/>
              </a:rPr>
              <a:t>BUDGETING</a:t>
            </a:r>
            <a:endParaRPr lang="it-IT" sz="11200" b="0" strike="noStrike" spc="-1">
              <a:latin typeface="Arial"/>
            </a:endParaRPr>
          </a:p>
          <a:p>
            <a:pPr>
              <a:lnSpc>
                <a:spcPct val="110000"/>
              </a:lnSpc>
              <a:spcBef>
                <a:spcPts val="1001"/>
              </a:spcBef>
              <a:tabLst>
                <a:tab pos="0" algn="l"/>
              </a:tabLst>
            </a:pPr>
            <a:endParaRPr lang="it-IT" sz="7200" b="0" strike="noStrike" spc="-1">
              <a:latin typeface="Arial"/>
            </a:endParaRPr>
          </a:p>
          <a:p>
            <a:pPr algn="just">
              <a:lnSpc>
                <a:spcPct val="110000"/>
              </a:lnSpc>
              <a:spcBef>
                <a:spcPts val="1001"/>
              </a:spcBef>
              <a:tabLst>
                <a:tab pos="0" algn="l"/>
              </a:tabLst>
            </a:pPr>
            <a:r>
              <a:rPr lang="en-US" sz="2400" b="0" strike="noStrike" spc="-1">
                <a:solidFill>
                  <a:srgbClr val="000000"/>
                </a:solidFill>
                <a:latin typeface="Arial"/>
              </a:rPr>
              <a:t>Nach Magaz-González und Fanjul-Suárez (2012) wird der finanzielle Aspekt durch die Erstellung eines Budgets für die Zuweisung der für das Projekt vorgesehenen Mittel kontrolliert. </a:t>
            </a:r>
            <a:endParaRPr lang="it-IT" sz="2400" b="0" strike="noStrike" spc="-1">
              <a:latin typeface="Arial"/>
            </a:endParaRPr>
          </a:p>
          <a:p>
            <a:pPr algn="just">
              <a:lnSpc>
                <a:spcPct val="110000"/>
              </a:lnSpc>
              <a:spcBef>
                <a:spcPts val="1001"/>
              </a:spcBef>
              <a:tabLst>
                <a:tab pos="0" algn="l"/>
              </a:tabLst>
            </a:pPr>
            <a:endParaRPr lang="it-IT" sz="2400" b="0" strike="noStrike" spc="-1">
              <a:latin typeface="Arial"/>
            </a:endParaRPr>
          </a:p>
          <a:p>
            <a:pPr algn="just">
              <a:lnSpc>
                <a:spcPct val="110000"/>
              </a:lnSpc>
              <a:spcBef>
                <a:spcPts val="1001"/>
              </a:spcBef>
              <a:tabLst>
                <a:tab pos="0" algn="l"/>
              </a:tabLst>
            </a:pPr>
            <a:r>
              <a:rPr lang="en-US" sz="2400" b="0" strike="noStrike" spc="-1">
                <a:solidFill>
                  <a:srgbClr val="000000"/>
                </a:solidFill>
                <a:latin typeface="Arial"/>
              </a:rPr>
              <a:t>Die Formulierung ist spezifisch für jedes Projekt (Ereignis). </a:t>
            </a:r>
            <a:endParaRPr lang="it-IT" sz="2400" b="0" strike="noStrike" spc="-1">
              <a:latin typeface="Arial"/>
            </a:endParaRPr>
          </a:p>
          <a:p>
            <a:pPr algn="just">
              <a:lnSpc>
                <a:spcPct val="110000"/>
              </a:lnSpc>
              <a:spcBef>
                <a:spcPts val="1001"/>
              </a:spcBef>
              <a:tabLst>
                <a:tab pos="0" algn="l"/>
              </a:tabLst>
            </a:pPr>
            <a:endParaRPr lang="it-IT" sz="2400" b="0" strike="noStrike" spc="-1">
              <a:latin typeface="Arial"/>
            </a:endParaRPr>
          </a:p>
          <a:p>
            <a:pPr algn="just">
              <a:lnSpc>
                <a:spcPct val="110000"/>
              </a:lnSpc>
              <a:spcBef>
                <a:spcPts val="1001"/>
              </a:spcBef>
              <a:tabLst>
                <a:tab pos="0" algn="l"/>
              </a:tabLst>
            </a:pPr>
            <a:r>
              <a:rPr lang="en-US" sz="2400" b="0" strike="noStrike" spc="-1">
                <a:solidFill>
                  <a:srgbClr val="000000"/>
                </a:solidFill>
                <a:latin typeface="Arial"/>
              </a:rPr>
              <a:t>Die Anpassung der Aufwands- und Ertragsrechnungen an das Projekt hängt von einer guten Konzeption des Projekts ab: Phasenstruktur, Definition von Aufgaben, Verantwortlichkeiten, Zuweisung von Ressourcen (ohne die notwendigen Kontrollen zu vergessen, um Veränderungen über den budgetierten Betrag hinaus zu erkennen). </a:t>
            </a:r>
            <a:endParaRPr lang="it-IT" sz="2400" b="0" strike="noStrike" spc="-1">
              <a:latin typeface="Arial"/>
            </a:endParaRPr>
          </a:p>
        </p:txBody>
      </p:sp>
      <p:pic>
        <p:nvPicPr>
          <p:cNvPr id="105" name="Immagine 7"/>
          <p:cNvPicPr/>
          <p:nvPr/>
        </p:nvPicPr>
        <p:blipFill>
          <a:blip r:embed="rId3"/>
          <a:stretch/>
        </p:blipFill>
        <p:spPr>
          <a:xfrm>
            <a:off x="10359360" y="0"/>
            <a:ext cx="1790640" cy="1790640"/>
          </a:xfrm>
          <a:prstGeom prst="rect">
            <a:avLst/>
          </a:prstGeom>
          <a:ln w="0">
            <a:noFill/>
          </a:ln>
        </p:spPr>
      </p:pic>
      <p:sp>
        <p:nvSpPr>
          <p:cNvPr id="106" name="CasellaDiTesto 6"/>
          <p:cNvSpPr/>
          <p:nvPr/>
        </p:nvSpPr>
        <p:spPr>
          <a:xfrm>
            <a:off x="8345160" y="6436080"/>
            <a:ext cx="6095520" cy="3639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nSpc>
                <a:spcPct val="100000"/>
              </a:lnSpc>
            </a:pPr>
            <a:r>
              <a:rPr lang="en-US" sz="1800" b="1" strike="noStrike" spc="-1">
                <a:solidFill>
                  <a:srgbClr val="064A8B"/>
                </a:solidFill>
                <a:latin typeface="Open Sans"/>
              </a:rPr>
              <a:t>612986-EPP-1-2019-1-DE-SPO-SCP</a:t>
            </a:r>
            <a:endParaRPr lang="it-IT" sz="1800" b="0" strike="noStrike" spc="-1">
              <a:latin typeface="Arial"/>
            </a:endParaRPr>
          </a:p>
        </p:txBody>
      </p:sp>
      <p:pic>
        <p:nvPicPr>
          <p:cNvPr id="107" name="Picture 2" descr="Ahorros, Presupuesto, Inversión, Dinero"/>
          <p:cNvPicPr/>
          <p:nvPr/>
        </p:nvPicPr>
        <p:blipFill>
          <a:blip r:embed="rId4"/>
          <a:stretch/>
        </p:blipFill>
        <p:spPr>
          <a:xfrm>
            <a:off x="8035920" y="2825640"/>
            <a:ext cx="3792240" cy="2528280"/>
          </a:xfrm>
          <a:prstGeom prst="rect">
            <a:avLst/>
          </a:prstGeom>
          <a:ln w="0">
            <a:noFill/>
          </a:ln>
        </p:spPr>
      </p:pic>
      <p:cxnSp>
        <p:nvCxnSpPr>
          <p:cNvPr id="108" name="Conector recto 8"/>
          <p:cNvCxnSpPr/>
          <p:nvPr/>
        </p:nvCxnSpPr>
        <p:spPr>
          <a:xfrm>
            <a:off x="7659360" y="2212560"/>
            <a:ext cx="360" cy="3754800"/>
          </a:xfrm>
          <a:prstGeom prst="straightConnector1">
            <a:avLst/>
          </a:prstGeom>
          <a:ln w="38100">
            <a:solidFill>
              <a:srgbClr val="FF6600"/>
            </a:solidFill>
          </a:ln>
        </p:spPr>
      </p:cxn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9" name="Immagine 18"/>
          <p:cNvPicPr/>
          <p:nvPr/>
        </p:nvPicPr>
        <p:blipFill>
          <a:blip r:embed="rId2"/>
          <a:srcRect l="2226" t="-1058" r="22047" b="1058"/>
          <a:stretch/>
        </p:blipFill>
        <p:spPr>
          <a:xfrm>
            <a:off x="9777960" y="5781960"/>
            <a:ext cx="2413440" cy="653760"/>
          </a:xfrm>
          <a:prstGeom prst="rect">
            <a:avLst/>
          </a:prstGeom>
          <a:ln w="0">
            <a:noFill/>
          </a:ln>
        </p:spPr>
      </p:pic>
      <p:sp>
        <p:nvSpPr>
          <p:cNvPr id="110" name="Titolo 1"/>
          <p:cNvSpPr/>
          <p:nvPr/>
        </p:nvSpPr>
        <p:spPr>
          <a:xfrm>
            <a:off x="626040" y="201240"/>
            <a:ext cx="10058040" cy="1368720"/>
          </a:xfrm>
          <a:prstGeom prst="rect">
            <a:avLst/>
          </a:prstGeom>
          <a:noFill/>
          <a:ln w="0">
            <a:noFill/>
          </a:ln>
        </p:spPr>
        <p:style>
          <a:lnRef idx="0">
            <a:scrgbClr r="0" g="0" b="0"/>
          </a:lnRef>
          <a:fillRef idx="0">
            <a:scrgbClr r="0" g="0" b="0"/>
          </a:fillRef>
          <a:effectRef idx="0">
            <a:scrgbClr r="0" g="0" b="0"/>
          </a:effectRef>
          <a:fontRef idx="minor"/>
        </p:style>
        <p:txBody>
          <a:bodyPr lIns="0" rIns="0" anchor="ctr">
            <a:normAutofit/>
          </a:bodyPr>
          <a:lstStyle/>
          <a:p>
            <a:pPr>
              <a:lnSpc>
                <a:spcPct val="90000"/>
              </a:lnSpc>
            </a:pPr>
            <a:r>
              <a:rPr lang="it-IT" sz="4000" b="1" strike="noStrike" cap="all" spc="-52">
                <a:solidFill>
                  <a:srgbClr val="FF6600"/>
                </a:solidFill>
                <a:latin typeface="Arial"/>
              </a:rPr>
              <a:t>MANAGEMENT FÜR SPORTVERANSTALTUNGEN</a:t>
            </a:r>
            <a:r>
              <a:rPr lang="it-IT" sz="4000" b="1" strike="noStrike" cap="all" spc="-52">
                <a:solidFill>
                  <a:srgbClr val="FF4343"/>
                </a:solidFill>
                <a:latin typeface="Arial"/>
              </a:rPr>
              <a:t> </a:t>
            </a:r>
            <a:endParaRPr lang="it-IT" sz="4000" b="0" strike="noStrike" spc="-1">
              <a:latin typeface="Arial"/>
            </a:endParaRPr>
          </a:p>
        </p:txBody>
      </p:sp>
      <p:sp>
        <p:nvSpPr>
          <p:cNvPr id="111" name="Segnaposto contenuto 2"/>
          <p:cNvSpPr/>
          <p:nvPr/>
        </p:nvSpPr>
        <p:spPr>
          <a:xfrm>
            <a:off x="570960" y="1570320"/>
            <a:ext cx="10821960" cy="3447360"/>
          </a:xfrm>
          <a:prstGeom prst="rect">
            <a:avLst/>
          </a:prstGeom>
          <a:noFill/>
          <a:ln w="0">
            <a:noFill/>
          </a:ln>
        </p:spPr>
        <p:style>
          <a:lnRef idx="0">
            <a:scrgbClr r="0" g="0" b="0"/>
          </a:lnRef>
          <a:fillRef idx="0">
            <a:scrgbClr r="0" g="0" b="0"/>
          </a:fillRef>
          <a:effectRef idx="0">
            <a:scrgbClr r="0" g="0" b="0"/>
          </a:effectRef>
          <a:fontRef idx="minor"/>
        </p:style>
        <p:txBody>
          <a:bodyPr anchor="t">
            <a:normAutofit fontScale="34000"/>
          </a:bodyPr>
          <a:lstStyle/>
          <a:p>
            <a:pPr>
              <a:lnSpc>
                <a:spcPct val="110000"/>
              </a:lnSpc>
              <a:spcBef>
                <a:spcPts val="1001"/>
              </a:spcBef>
              <a:tabLst>
                <a:tab pos="0" algn="l"/>
              </a:tabLst>
            </a:pPr>
            <a:endParaRPr lang="it-IT" sz="2800" b="0" strike="noStrike" spc="-1">
              <a:latin typeface="Arial"/>
            </a:endParaRPr>
          </a:p>
          <a:p>
            <a:pPr>
              <a:lnSpc>
                <a:spcPct val="110000"/>
              </a:lnSpc>
              <a:spcBef>
                <a:spcPts val="1001"/>
              </a:spcBef>
              <a:tabLst>
                <a:tab pos="0" algn="l"/>
              </a:tabLst>
            </a:pPr>
            <a:r>
              <a:rPr lang="it-IT" sz="2400" b="1" strike="noStrike" spc="-1">
                <a:solidFill>
                  <a:srgbClr val="FF4343"/>
                </a:solidFill>
                <a:latin typeface="Arial"/>
              </a:rPr>
              <a:t>PLANUNGSPROZESS: ORGANISATION DER HAUPTPHASEN</a:t>
            </a:r>
            <a:endParaRPr lang="it-IT" sz="2400" b="0" strike="noStrike" spc="-1">
              <a:latin typeface="Arial"/>
            </a:endParaRPr>
          </a:p>
          <a:p>
            <a:pPr>
              <a:lnSpc>
                <a:spcPct val="110000"/>
              </a:lnSpc>
              <a:spcBef>
                <a:spcPts val="1001"/>
              </a:spcBef>
              <a:tabLst>
                <a:tab pos="0" algn="l"/>
              </a:tabLst>
            </a:pPr>
            <a:endParaRPr lang="it-IT" sz="7200" b="0" strike="noStrike" spc="-1">
              <a:latin typeface="Arial"/>
            </a:endParaRPr>
          </a:p>
          <a:p>
            <a:pPr algn="just">
              <a:lnSpc>
                <a:spcPct val="110000"/>
              </a:lnSpc>
              <a:spcBef>
                <a:spcPts val="1001"/>
              </a:spcBef>
              <a:tabLst>
                <a:tab pos="0" algn="l"/>
              </a:tabLst>
            </a:pPr>
            <a:r>
              <a:rPr lang="it-IT" sz="2400" b="1" u="sng" strike="noStrike" spc="-1">
                <a:solidFill>
                  <a:srgbClr val="000000"/>
                </a:solidFill>
                <a:uFillTx/>
                <a:latin typeface="Arial"/>
              </a:rPr>
              <a:t>VOR DER VERANSTALTUNG: DIE PLANUNGSPHASE</a:t>
            </a:r>
            <a:endParaRPr lang="it-IT" sz="2400" b="0" strike="noStrike" spc="-1">
              <a:latin typeface="Arial"/>
            </a:endParaRPr>
          </a:p>
          <a:p>
            <a:pPr algn="just">
              <a:lnSpc>
                <a:spcPct val="110000"/>
              </a:lnSpc>
              <a:spcBef>
                <a:spcPts val="1001"/>
              </a:spcBef>
              <a:tabLst>
                <a:tab pos="0" algn="l"/>
              </a:tabLst>
            </a:pPr>
            <a:endParaRPr lang="it-IT" sz="7200" b="0" strike="noStrike" spc="-1">
              <a:latin typeface="Arial"/>
            </a:endParaRPr>
          </a:p>
          <a:p>
            <a:pPr algn="just">
              <a:lnSpc>
                <a:spcPct val="110000"/>
              </a:lnSpc>
              <a:spcBef>
                <a:spcPts val="1001"/>
              </a:spcBef>
              <a:tabLst>
                <a:tab pos="0" algn="l"/>
              </a:tabLst>
            </a:pPr>
            <a:r>
              <a:rPr lang="en-US" sz="2400" b="0" strike="noStrike" spc="-1">
                <a:solidFill>
                  <a:srgbClr val="000000"/>
                </a:solidFill>
                <a:latin typeface="Arial"/>
              </a:rPr>
              <a:t>1.- Bestimmen Sie die Ziele und legen Sie die Art der Veranstaltung und ihre Bezeichnung entsprechend ihrem Zweck fest. </a:t>
            </a:r>
            <a:endParaRPr lang="it-IT" sz="2400" b="0" strike="noStrike" spc="-1">
              <a:latin typeface="Arial"/>
            </a:endParaRPr>
          </a:p>
          <a:p>
            <a:pPr algn="just">
              <a:lnSpc>
                <a:spcPct val="110000"/>
              </a:lnSpc>
              <a:spcBef>
                <a:spcPts val="1001"/>
              </a:spcBef>
              <a:tabLst>
                <a:tab pos="0" algn="l"/>
              </a:tabLst>
            </a:pPr>
            <a:endParaRPr lang="it-IT" sz="6400" b="0" strike="noStrike" spc="-1">
              <a:latin typeface="Arial"/>
            </a:endParaRPr>
          </a:p>
          <a:p>
            <a:pPr algn="just">
              <a:lnSpc>
                <a:spcPct val="110000"/>
              </a:lnSpc>
              <a:spcBef>
                <a:spcPts val="1001"/>
              </a:spcBef>
              <a:tabLst>
                <a:tab pos="0" algn="l"/>
              </a:tabLst>
            </a:pPr>
            <a:r>
              <a:rPr lang="en-US" sz="2400" b="0" strike="noStrike" spc="-1">
                <a:solidFill>
                  <a:srgbClr val="000000"/>
                </a:solidFill>
                <a:latin typeface="Arial"/>
              </a:rPr>
              <a:t>2.- Ernennung des Organisationskomitees</a:t>
            </a:r>
            <a:endParaRPr lang="it-IT" sz="2400" b="0" strike="noStrike" spc="-1">
              <a:latin typeface="Arial"/>
            </a:endParaRPr>
          </a:p>
          <a:p>
            <a:pPr algn="just">
              <a:lnSpc>
                <a:spcPct val="110000"/>
              </a:lnSpc>
              <a:spcBef>
                <a:spcPts val="1001"/>
              </a:spcBef>
              <a:tabLst>
                <a:tab pos="0" algn="l"/>
              </a:tabLst>
            </a:pPr>
            <a:endParaRPr lang="it-IT" sz="6400" b="0" strike="noStrike" spc="-1">
              <a:latin typeface="Arial"/>
            </a:endParaRPr>
          </a:p>
          <a:p>
            <a:pPr algn="just">
              <a:lnSpc>
                <a:spcPct val="110000"/>
              </a:lnSpc>
              <a:spcBef>
                <a:spcPts val="1001"/>
              </a:spcBef>
              <a:tabLst>
                <a:tab pos="0" algn="l"/>
              </a:tabLst>
            </a:pPr>
            <a:r>
              <a:rPr lang="en-US" sz="2400" b="0" strike="noStrike" spc="-1">
                <a:solidFill>
                  <a:srgbClr val="000000"/>
                </a:solidFill>
                <a:latin typeface="Arial"/>
              </a:rPr>
              <a:t> 3. die Anzahl und Art der Gäste, Teilnehmer, Delegierten, Redner und Begleitpersonen festzulegen.</a:t>
            </a:r>
            <a:endParaRPr lang="it-IT" sz="2400" b="0" strike="noStrike" spc="-1">
              <a:latin typeface="Arial"/>
            </a:endParaRPr>
          </a:p>
          <a:p>
            <a:pPr algn="just">
              <a:lnSpc>
                <a:spcPct val="110000"/>
              </a:lnSpc>
              <a:spcBef>
                <a:spcPts val="1001"/>
              </a:spcBef>
              <a:tabLst>
                <a:tab pos="0" algn="l"/>
              </a:tabLst>
            </a:pPr>
            <a:endParaRPr lang="it-IT" sz="6400" b="0" strike="noStrike" spc="-1">
              <a:latin typeface="Arial"/>
            </a:endParaRPr>
          </a:p>
          <a:p>
            <a:pPr algn="just">
              <a:lnSpc>
                <a:spcPct val="110000"/>
              </a:lnSpc>
              <a:spcBef>
                <a:spcPts val="1001"/>
              </a:spcBef>
              <a:tabLst>
                <a:tab pos="0" algn="l"/>
              </a:tabLst>
            </a:pPr>
            <a:r>
              <a:rPr lang="en-US" sz="2400" b="0" strike="noStrike" spc="-1">
                <a:solidFill>
                  <a:srgbClr val="000000"/>
                </a:solidFill>
                <a:latin typeface="Arial"/>
              </a:rPr>
              <a:t>4. das Datum auswählen</a:t>
            </a:r>
            <a:endParaRPr lang="it-IT" sz="2400" b="0" strike="noStrike" spc="-1">
              <a:latin typeface="Arial"/>
            </a:endParaRPr>
          </a:p>
          <a:p>
            <a:pPr algn="just">
              <a:lnSpc>
                <a:spcPct val="110000"/>
              </a:lnSpc>
              <a:spcBef>
                <a:spcPts val="1001"/>
              </a:spcBef>
              <a:tabLst>
                <a:tab pos="0" algn="l"/>
              </a:tabLst>
            </a:pPr>
            <a:endParaRPr lang="it-IT" sz="7200" b="0" strike="noStrike" spc="-1">
              <a:latin typeface="Arial"/>
            </a:endParaRPr>
          </a:p>
        </p:txBody>
      </p:sp>
      <p:pic>
        <p:nvPicPr>
          <p:cNvPr id="112" name="Immagine 7"/>
          <p:cNvPicPr/>
          <p:nvPr/>
        </p:nvPicPr>
        <p:blipFill>
          <a:blip r:embed="rId3"/>
          <a:stretch/>
        </p:blipFill>
        <p:spPr>
          <a:xfrm>
            <a:off x="10359360" y="0"/>
            <a:ext cx="1790640" cy="1790640"/>
          </a:xfrm>
          <a:prstGeom prst="rect">
            <a:avLst/>
          </a:prstGeom>
          <a:ln w="0">
            <a:noFill/>
          </a:ln>
        </p:spPr>
      </p:pic>
      <p:sp>
        <p:nvSpPr>
          <p:cNvPr id="113" name="CasellaDiTesto 6"/>
          <p:cNvSpPr/>
          <p:nvPr/>
        </p:nvSpPr>
        <p:spPr>
          <a:xfrm>
            <a:off x="8345160" y="6436080"/>
            <a:ext cx="6095520" cy="3639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nSpc>
                <a:spcPct val="100000"/>
              </a:lnSpc>
            </a:pPr>
            <a:r>
              <a:rPr lang="en-US" sz="1800" b="1" strike="noStrike" spc="-1">
                <a:solidFill>
                  <a:srgbClr val="064A8B"/>
                </a:solidFill>
                <a:latin typeface="Open Sans"/>
              </a:rPr>
              <a:t>612986-EPP-1-2019-1-DE-SPO-SCP</a:t>
            </a:r>
            <a:endParaRPr lang="it-IT" sz="1800" b="0" strike="noStrike" spc="-1">
              <a:latin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4" name="Immagine 18"/>
          <p:cNvPicPr/>
          <p:nvPr/>
        </p:nvPicPr>
        <p:blipFill>
          <a:blip r:embed="rId2"/>
          <a:srcRect l="2226" t="-1058" r="22047" b="1058"/>
          <a:stretch/>
        </p:blipFill>
        <p:spPr>
          <a:xfrm>
            <a:off x="9777960" y="5781960"/>
            <a:ext cx="2413440" cy="653760"/>
          </a:xfrm>
          <a:prstGeom prst="rect">
            <a:avLst/>
          </a:prstGeom>
          <a:ln w="0">
            <a:noFill/>
          </a:ln>
        </p:spPr>
      </p:pic>
      <p:sp>
        <p:nvSpPr>
          <p:cNvPr id="115" name="Titolo 1"/>
          <p:cNvSpPr/>
          <p:nvPr/>
        </p:nvSpPr>
        <p:spPr>
          <a:xfrm>
            <a:off x="626040" y="201240"/>
            <a:ext cx="10058040" cy="1368720"/>
          </a:xfrm>
          <a:prstGeom prst="rect">
            <a:avLst/>
          </a:prstGeom>
          <a:noFill/>
          <a:ln w="0">
            <a:noFill/>
          </a:ln>
        </p:spPr>
        <p:style>
          <a:lnRef idx="0">
            <a:scrgbClr r="0" g="0" b="0"/>
          </a:lnRef>
          <a:fillRef idx="0">
            <a:scrgbClr r="0" g="0" b="0"/>
          </a:fillRef>
          <a:effectRef idx="0">
            <a:scrgbClr r="0" g="0" b="0"/>
          </a:effectRef>
          <a:fontRef idx="minor"/>
        </p:style>
        <p:txBody>
          <a:bodyPr lIns="0" rIns="0" anchor="ctr">
            <a:normAutofit/>
          </a:bodyPr>
          <a:lstStyle/>
          <a:p>
            <a:pPr>
              <a:lnSpc>
                <a:spcPct val="90000"/>
              </a:lnSpc>
            </a:pPr>
            <a:r>
              <a:rPr lang="it-IT" sz="4000" b="1" strike="noStrike" cap="all" spc="-52">
                <a:solidFill>
                  <a:srgbClr val="FF6600"/>
                </a:solidFill>
                <a:latin typeface="Arial"/>
              </a:rPr>
              <a:t>MANAGEMENT FÜR SPORTVERANSTALTUNGEN</a:t>
            </a:r>
            <a:r>
              <a:rPr lang="it-IT" sz="4000" b="1" strike="noStrike" cap="all" spc="-52">
                <a:solidFill>
                  <a:srgbClr val="FF4343"/>
                </a:solidFill>
                <a:latin typeface="Arial"/>
              </a:rPr>
              <a:t> </a:t>
            </a:r>
            <a:endParaRPr lang="it-IT" sz="4000" b="0" strike="noStrike" spc="-1">
              <a:latin typeface="Arial"/>
            </a:endParaRPr>
          </a:p>
        </p:txBody>
      </p:sp>
      <p:sp>
        <p:nvSpPr>
          <p:cNvPr id="116" name="Segnaposto contenuto 2"/>
          <p:cNvSpPr/>
          <p:nvPr/>
        </p:nvSpPr>
        <p:spPr>
          <a:xfrm>
            <a:off x="570960" y="1570320"/>
            <a:ext cx="10821960" cy="3447360"/>
          </a:xfrm>
          <a:prstGeom prst="rect">
            <a:avLst/>
          </a:prstGeom>
          <a:noFill/>
          <a:ln w="0">
            <a:noFill/>
          </a:ln>
        </p:spPr>
        <p:style>
          <a:lnRef idx="0">
            <a:scrgbClr r="0" g="0" b="0"/>
          </a:lnRef>
          <a:fillRef idx="0">
            <a:scrgbClr r="0" g="0" b="0"/>
          </a:fillRef>
          <a:effectRef idx="0">
            <a:scrgbClr r="0" g="0" b="0"/>
          </a:effectRef>
          <a:fontRef idx="minor"/>
        </p:style>
        <p:txBody>
          <a:bodyPr anchor="t">
            <a:normAutofit fontScale="34000"/>
          </a:bodyPr>
          <a:lstStyle/>
          <a:p>
            <a:pPr>
              <a:lnSpc>
                <a:spcPct val="110000"/>
              </a:lnSpc>
              <a:spcBef>
                <a:spcPts val="1001"/>
              </a:spcBef>
              <a:tabLst>
                <a:tab pos="0" algn="l"/>
              </a:tabLst>
            </a:pPr>
            <a:endParaRPr lang="it-IT" sz="2800" b="0" strike="noStrike" spc="-1">
              <a:latin typeface="Arial"/>
            </a:endParaRPr>
          </a:p>
          <a:p>
            <a:pPr>
              <a:lnSpc>
                <a:spcPct val="110000"/>
              </a:lnSpc>
              <a:spcBef>
                <a:spcPts val="1001"/>
              </a:spcBef>
              <a:tabLst>
                <a:tab pos="0" algn="l"/>
              </a:tabLst>
            </a:pPr>
            <a:r>
              <a:rPr lang="it-IT" sz="2400" b="1" strike="noStrike" spc="-1">
                <a:solidFill>
                  <a:srgbClr val="FF4343"/>
                </a:solidFill>
                <a:latin typeface="Arial"/>
              </a:rPr>
              <a:t>PLANUNGSPROZESS: ORGANISATION DER HAUPTPHASEN</a:t>
            </a:r>
            <a:endParaRPr lang="it-IT" sz="2400" b="0" strike="noStrike" spc="-1">
              <a:latin typeface="Arial"/>
            </a:endParaRPr>
          </a:p>
          <a:p>
            <a:pPr>
              <a:lnSpc>
                <a:spcPct val="110000"/>
              </a:lnSpc>
              <a:spcBef>
                <a:spcPts val="1001"/>
              </a:spcBef>
              <a:tabLst>
                <a:tab pos="0" algn="l"/>
              </a:tabLst>
            </a:pPr>
            <a:endParaRPr lang="it-IT" sz="7200" b="0" strike="noStrike" spc="-1">
              <a:latin typeface="Arial"/>
            </a:endParaRPr>
          </a:p>
          <a:p>
            <a:pPr algn="just">
              <a:lnSpc>
                <a:spcPct val="110000"/>
              </a:lnSpc>
              <a:spcBef>
                <a:spcPts val="1001"/>
              </a:spcBef>
              <a:tabLst>
                <a:tab pos="0" algn="l"/>
              </a:tabLst>
            </a:pPr>
            <a:r>
              <a:rPr lang="it-IT" sz="2400" b="1" u="sng" strike="noStrike" spc="-1">
                <a:solidFill>
                  <a:srgbClr val="000000"/>
                </a:solidFill>
                <a:uFillTx/>
                <a:latin typeface="Arial"/>
              </a:rPr>
              <a:t>VOR DER VERANSTALTUNG: DIE PLANUNGSPHASE</a:t>
            </a:r>
            <a:endParaRPr lang="it-IT" sz="2400" b="0" strike="noStrike" spc="-1">
              <a:latin typeface="Arial"/>
            </a:endParaRPr>
          </a:p>
          <a:p>
            <a:pPr algn="just">
              <a:lnSpc>
                <a:spcPct val="110000"/>
              </a:lnSpc>
              <a:spcBef>
                <a:spcPts val="1001"/>
              </a:spcBef>
              <a:tabLst>
                <a:tab pos="0" algn="l"/>
              </a:tabLst>
            </a:pPr>
            <a:endParaRPr lang="it-IT" sz="7200" b="0" strike="noStrike" spc="-1">
              <a:latin typeface="Arial"/>
            </a:endParaRPr>
          </a:p>
          <a:p>
            <a:pPr algn="just">
              <a:lnSpc>
                <a:spcPct val="110000"/>
              </a:lnSpc>
              <a:spcBef>
                <a:spcPts val="1001"/>
              </a:spcBef>
              <a:tabLst>
                <a:tab pos="0" algn="l"/>
              </a:tabLst>
            </a:pPr>
            <a:r>
              <a:rPr lang="en-US" sz="2400" b="0" strike="noStrike" spc="-1">
                <a:solidFill>
                  <a:srgbClr val="000000"/>
                </a:solidFill>
                <a:latin typeface="Arial"/>
              </a:rPr>
              <a:t>5.- Wählen Sie den/die Veranstaltungsort(e).</a:t>
            </a:r>
            <a:endParaRPr lang="it-IT" sz="2400" b="0" strike="noStrike" spc="-1">
              <a:latin typeface="Arial"/>
            </a:endParaRPr>
          </a:p>
          <a:p>
            <a:pPr algn="just">
              <a:lnSpc>
                <a:spcPct val="110000"/>
              </a:lnSpc>
              <a:spcBef>
                <a:spcPts val="1001"/>
              </a:spcBef>
              <a:tabLst>
                <a:tab pos="0" algn="l"/>
              </a:tabLst>
            </a:pPr>
            <a:endParaRPr lang="it-IT" sz="6400" b="0" strike="noStrike" spc="-1">
              <a:latin typeface="Arial"/>
            </a:endParaRPr>
          </a:p>
          <a:p>
            <a:pPr algn="just">
              <a:lnSpc>
                <a:spcPct val="110000"/>
              </a:lnSpc>
              <a:spcBef>
                <a:spcPts val="1001"/>
              </a:spcBef>
              <a:tabLst>
                <a:tab pos="0" algn="l"/>
              </a:tabLst>
            </a:pPr>
            <a:r>
              <a:rPr lang="en-US" sz="2400" b="0" strike="noStrike" spc="-1">
                <a:solidFill>
                  <a:srgbClr val="000000"/>
                </a:solidFill>
                <a:latin typeface="Arial"/>
              </a:rPr>
              <a:t>6. einen allgemeinen Zeitplan für die Aktivitäten aufzustellen.</a:t>
            </a:r>
            <a:endParaRPr lang="it-IT" sz="2400" b="0" strike="noStrike" spc="-1">
              <a:latin typeface="Arial"/>
            </a:endParaRPr>
          </a:p>
          <a:p>
            <a:pPr algn="just">
              <a:lnSpc>
                <a:spcPct val="110000"/>
              </a:lnSpc>
              <a:spcBef>
                <a:spcPts val="1001"/>
              </a:spcBef>
              <a:tabLst>
                <a:tab pos="0" algn="l"/>
              </a:tabLst>
            </a:pPr>
            <a:endParaRPr lang="it-IT" sz="6400" b="0" strike="noStrike" spc="-1">
              <a:latin typeface="Arial"/>
            </a:endParaRPr>
          </a:p>
          <a:p>
            <a:pPr algn="just">
              <a:lnSpc>
                <a:spcPct val="110000"/>
              </a:lnSpc>
              <a:spcBef>
                <a:spcPts val="1001"/>
              </a:spcBef>
              <a:tabLst>
                <a:tab pos="0" algn="l"/>
              </a:tabLst>
            </a:pPr>
            <a:r>
              <a:rPr lang="en-US" sz="2400" b="0" strike="noStrike" spc="-1">
                <a:solidFill>
                  <a:srgbClr val="000000"/>
                </a:solidFill>
                <a:latin typeface="Arial"/>
              </a:rPr>
              <a:t>7. eine Schätzung der personellen, materiellen und technischen Ressourcen.</a:t>
            </a:r>
            <a:endParaRPr lang="it-IT" sz="2400" b="0" strike="noStrike" spc="-1">
              <a:latin typeface="Arial"/>
            </a:endParaRPr>
          </a:p>
          <a:p>
            <a:pPr algn="just">
              <a:lnSpc>
                <a:spcPct val="110000"/>
              </a:lnSpc>
              <a:spcBef>
                <a:spcPts val="1001"/>
              </a:spcBef>
              <a:tabLst>
                <a:tab pos="0" algn="l"/>
              </a:tabLst>
            </a:pPr>
            <a:endParaRPr lang="it-IT" sz="6400" b="0" strike="noStrike" spc="-1">
              <a:latin typeface="Arial"/>
            </a:endParaRPr>
          </a:p>
          <a:p>
            <a:pPr algn="just">
              <a:lnSpc>
                <a:spcPct val="110000"/>
              </a:lnSpc>
              <a:spcBef>
                <a:spcPts val="1001"/>
              </a:spcBef>
              <a:tabLst>
                <a:tab pos="0" algn="l"/>
              </a:tabLst>
            </a:pPr>
            <a:r>
              <a:rPr lang="en-US" sz="2400" b="0" strike="noStrike" spc="-1">
                <a:solidFill>
                  <a:srgbClr val="000000"/>
                </a:solidFill>
                <a:latin typeface="Arial"/>
              </a:rPr>
              <a:t>8.- Ausarbeitung des Haushaltsplans.</a:t>
            </a:r>
            <a:endParaRPr lang="it-IT" sz="2400" b="0" strike="noStrike" spc="-1">
              <a:latin typeface="Arial"/>
            </a:endParaRPr>
          </a:p>
          <a:p>
            <a:pPr algn="just">
              <a:lnSpc>
                <a:spcPct val="110000"/>
              </a:lnSpc>
              <a:spcBef>
                <a:spcPts val="1001"/>
              </a:spcBef>
              <a:tabLst>
                <a:tab pos="0" algn="l"/>
              </a:tabLst>
            </a:pPr>
            <a:endParaRPr lang="it-IT" sz="6400" b="0" strike="noStrike" spc="-1">
              <a:latin typeface="Arial"/>
            </a:endParaRPr>
          </a:p>
          <a:p>
            <a:pPr algn="just">
              <a:lnSpc>
                <a:spcPct val="110000"/>
              </a:lnSpc>
              <a:spcBef>
                <a:spcPts val="1001"/>
              </a:spcBef>
              <a:tabLst>
                <a:tab pos="0" algn="l"/>
              </a:tabLst>
            </a:pPr>
            <a:endParaRPr lang="it-IT" sz="7200" b="0" strike="noStrike" spc="-1">
              <a:latin typeface="Arial"/>
            </a:endParaRPr>
          </a:p>
        </p:txBody>
      </p:sp>
      <p:pic>
        <p:nvPicPr>
          <p:cNvPr id="117" name="Immagine 7"/>
          <p:cNvPicPr/>
          <p:nvPr/>
        </p:nvPicPr>
        <p:blipFill>
          <a:blip r:embed="rId3"/>
          <a:stretch/>
        </p:blipFill>
        <p:spPr>
          <a:xfrm>
            <a:off x="10359360" y="0"/>
            <a:ext cx="1790640" cy="1790640"/>
          </a:xfrm>
          <a:prstGeom prst="rect">
            <a:avLst/>
          </a:prstGeom>
          <a:ln w="0">
            <a:noFill/>
          </a:ln>
        </p:spPr>
      </p:pic>
      <p:sp>
        <p:nvSpPr>
          <p:cNvPr id="118" name="CasellaDiTesto 6"/>
          <p:cNvSpPr/>
          <p:nvPr/>
        </p:nvSpPr>
        <p:spPr>
          <a:xfrm>
            <a:off x="8345160" y="6436080"/>
            <a:ext cx="6095520" cy="3639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nSpc>
                <a:spcPct val="100000"/>
              </a:lnSpc>
            </a:pPr>
            <a:r>
              <a:rPr lang="en-US" sz="1800" b="1" strike="noStrike" spc="-1">
                <a:solidFill>
                  <a:srgbClr val="064A8B"/>
                </a:solidFill>
                <a:latin typeface="Open Sans"/>
              </a:rPr>
              <a:t>612986-EPP-1-2019-1-DE-SPO-SCP</a:t>
            </a:r>
            <a:endParaRPr lang="it-IT" sz="1800" b="0" strike="noStrike" spc="-1">
              <a:latin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9" name="Immagine 18"/>
          <p:cNvPicPr/>
          <p:nvPr/>
        </p:nvPicPr>
        <p:blipFill>
          <a:blip r:embed="rId2"/>
          <a:srcRect l="2226" t="-1058" r="22047" b="1058"/>
          <a:stretch/>
        </p:blipFill>
        <p:spPr>
          <a:xfrm>
            <a:off x="9777960" y="5781960"/>
            <a:ext cx="2413440" cy="653760"/>
          </a:xfrm>
          <a:prstGeom prst="rect">
            <a:avLst/>
          </a:prstGeom>
          <a:ln w="0">
            <a:noFill/>
          </a:ln>
        </p:spPr>
      </p:pic>
      <p:sp>
        <p:nvSpPr>
          <p:cNvPr id="120" name="Titolo 1"/>
          <p:cNvSpPr/>
          <p:nvPr/>
        </p:nvSpPr>
        <p:spPr>
          <a:xfrm>
            <a:off x="626040" y="201240"/>
            <a:ext cx="10058040" cy="1368720"/>
          </a:xfrm>
          <a:prstGeom prst="rect">
            <a:avLst/>
          </a:prstGeom>
          <a:noFill/>
          <a:ln w="0">
            <a:noFill/>
          </a:ln>
        </p:spPr>
        <p:style>
          <a:lnRef idx="0">
            <a:scrgbClr r="0" g="0" b="0"/>
          </a:lnRef>
          <a:fillRef idx="0">
            <a:scrgbClr r="0" g="0" b="0"/>
          </a:fillRef>
          <a:effectRef idx="0">
            <a:scrgbClr r="0" g="0" b="0"/>
          </a:effectRef>
          <a:fontRef idx="minor"/>
        </p:style>
        <p:txBody>
          <a:bodyPr lIns="0" rIns="0" anchor="ctr">
            <a:normAutofit/>
          </a:bodyPr>
          <a:lstStyle/>
          <a:p>
            <a:pPr>
              <a:lnSpc>
                <a:spcPct val="90000"/>
              </a:lnSpc>
            </a:pPr>
            <a:r>
              <a:rPr lang="it-IT" sz="4000" b="1" strike="noStrike" cap="all" spc="-52">
                <a:solidFill>
                  <a:srgbClr val="FF6600"/>
                </a:solidFill>
                <a:latin typeface="Arial"/>
              </a:rPr>
              <a:t>MANAGEMENT FÜR SPORTVERANSTALTUNGEN</a:t>
            </a:r>
            <a:r>
              <a:rPr lang="it-IT" sz="4000" b="1" strike="noStrike" cap="all" spc="-52">
                <a:solidFill>
                  <a:srgbClr val="FF4343"/>
                </a:solidFill>
                <a:latin typeface="Arial"/>
              </a:rPr>
              <a:t> </a:t>
            </a:r>
            <a:endParaRPr lang="it-IT" sz="4000" b="0" strike="noStrike" spc="-1">
              <a:latin typeface="Arial"/>
            </a:endParaRPr>
          </a:p>
        </p:txBody>
      </p:sp>
      <p:sp>
        <p:nvSpPr>
          <p:cNvPr id="121" name="Segnaposto contenuto 2"/>
          <p:cNvSpPr/>
          <p:nvPr/>
        </p:nvSpPr>
        <p:spPr>
          <a:xfrm>
            <a:off x="570960" y="1570320"/>
            <a:ext cx="10821960" cy="3447360"/>
          </a:xfrm>
          <a:prstGeom prst="rect">
            <a:avLst/>
          </a:prstGeom>
          <a:noFill/>
          <a:ln w="0">
            <a:noFill/>
          </a:ln>
        </p:spPr>
        <p:style>
          <a:lnRef idx="0">
            <a:scrgbClr r="0" g="0" b="0"/>
          </a:lnRef>
          <a:fillRef idx="0">
            <a:scrgbClr r="0" g="0" b="0"/>
          </a:fillRef>
          <a:effectRef idx="0">
            <a:scrgbClr r="0" g="0" b="0"/>
          </a:effectRef>
          <a:fontRef idx="minor"/>
        </p:style>
        <p:txBody>
          <a:bodyPr anchor="t">
            <a:normAutofit fontScale="25000"/>
          </a:bodyPr>
          <a:lstStyle/>
          <a:p>
            <a:pPr>
              <a:lnSpc>
                <a:spcPct val="110000"/>
              </a:lnSpc>
              <a:spcBef>
                <a:spcPts val="1001"/>
              </a:spcBef>
              <a:tabLst>
                <a:tab pos="0" algn="l"/>
              </a:tabLst>
            </a:pPr>
            <a:endParaRPr lang="it-IT" sz="2800" b="0" strike="noStrike" spc="-1">
              <a:latin typeface="Arial"/>
            </a:endParaRPr>
          </a:p>
          <a:p>
            <a:pPr>
              <a:lnSpc>
                <a:spcPct val="110000"/>
              </a:lnSpc>
              <a:spcBef>
                <a:spcPts val="1001"/>
              </a:spcBef>
              <a:tabLst>
                <a:tab pos="0" algn="l"/>
              </a:tabLst>
            </a:pPr>
            <a:r>
              <a:rPr lang="it-IT" sz="11200" b="1" strike="noStrike" spc="-1">
                <a:solidFill>
                  <a:srgbClr val="FF4343"/>
                </a:solidFill>
                <a:latin typeface="Arial"/>
              </a:rPr>
              <a:t>PLANNING PROCESS: ORGANIZATION OF THE MAIN PHASES</a:t>
            </a:r>
            <a:endParaRPr lang="it-IT" sz="11200" b="0" strike="noStrike" spc="-1">
              <a:latin typeface="Arial"/>
            </a:endParaRPr>
          </a:p>
          <a:p>
            <a:pPr>
              <a:lnSpc>
                <a:spcPct val="110000"/>
              </a:lnSpc>
              <a:spcBef>
                <a:spcPts val="1001"/>
              </a:spcBef>
              <a:tabLst>
                <a:tab pos="0" algn="l"/>
              </a:tabLst>
            </a:pPr>
            <a:endParaRPr lang="it-IT" sz="7200" b="0" strike="noStrike" spc="-1">
              <a:latin typeface="Arial"/>
            </a:endParaRPr>
          </a:p>
          <a:p>
            <a:pPr algn="just">
              <a:lnSpc>
                <a:spcPct val="110000"/>
              </a:lnSpc>
              <a:spcBef>
                <a:spcPts val="1001"/>
              </a:spcBef>
              <a:tabLst>
                <a:tab pos="0" algn="l"/>
              </a:tabLst>
            </a:pPr>
            <a:r>
              <a:rPr lang="it-IT" sz="2400" b="1" u="sng" strike="noStrike" spc="-1">
                <a:solidFill>
                  <a:srgbClr val="000000"/>
                </a:solidFill>
                <a:uFillTx/>
                <a:latin typeface="Arial"/>
              </a:rPr>
              <a:t>VOR DER VERANSTALTUNG: DIE PLANUNGSPHASE</a:t>
            </a:r>
            <a:endParaRPr lang="it-IT" sz="2400" b="0" strike="noStrike" spc="-1">
              <a:latin typeface="Arial"/>
            </a:endParaRPr>
          </a:p>
          <a:p>
            <a:pPr algn="just">
              <a:lnSpc>
                <a:spcPct val="110000"/>
              </a:lnSpc>
              <a:spcBef>
                <a:spcPts val="1001"/>
              </a:spcBef>
              <a:tabLst>
                <a:tab pos="0" algn="l"/>
              </a:tabLst>
            </a:pPr>
            <a:endParaRPr lang="it-IT" sz="6400" b="0" strike="noStrike" spc="-1">
              <a:latin typeface="Arial"/>
            </a:endParaRPr>
          </a:p>
          <a:p>
            <a:pPr algn="just">
              <a:lnSpc>
                <a:spcPct val="110000"/>
              </a:lnSpc>
              <a:spcBef>
                <a:spcPts val="1001"/>
              </a:spcBef>
              <a:tabLst>
                <a:tab pos="0" algn="l"/>
              </a:tabLst>
            </a:pPr>
            <a:r>
              <a:rPr lang="en-US" sz="2400" b="0" strike="noStrike" spc="-1">
                <a:solidFill>
                  <a:srgbClr val="000000"/>
                </a:solidFill>
                <a:latin typeface="Arial"/>
              </a:rPr>
              <a:t>9.- Werbung für die Veranstaltung.</a:t>
            </a:r>
            <a:endParaRPr lang="it-IT" sz="2400" b="0" strike="noStrike" spc="-1">
              <a:latin typeface="Arial"/>
            </a:endParaRPr>
          </a:p>
          <a:p>
            <a:pPr algn="just">
              <a:lnSpc>
                <a:spcPct val="110000"/>
              </a:lnSpc>
              <a:spcBef>
                <a:spcPts val="1001"/>
              </a:spcBef>
              <a:tabLst>
                <a:tab pos="0" algn="l"/>
              </a:tabLst>
            </a:pPr>
            <a:endParaRPr lang="it-IT" sz="6400" b="0" strike="noStrike" spc="-1">
              <a:latin typeface="Arial"/>
            </a:endParaRPr>
          </a:p>
          <a:p>
            <a:pPr algn="just">
              <a:lnSpc>
                <a:spcPct val="110000"/>
              </a:lnSpc>
              <a:spcBef>
                <a:spcPts val="1001"/>
              </a:spcBef>
              <a:tabLst>
                <a:tab pos="0" algn="l"/>
              </a:tabLst>
            </a:pPr>
            <a:r>
              <a:rPr lang="en-US" sz="2400" b="0" strike="noStrike" spc="-1">
                <a:solidFill>
                  <a:srgbClr val="000000"/>
                </a:solidFill>
                <a:latin typeface="Arial"/>
              </a:rPr>
              <a:t>10.- Gestaltung und Ausarbeitung von Druckerzeugnissen.</a:t>
            </a:r>
            <a:endParaRPr lang="it-IT" sz="2400" b="0" strike="noStrike" spc="-1">
              <a:latin typeface="Arial"/>
            </a:endParaRPr>
          </a:p>
          <a:p>
            <a:pPr algn="just">
              <a:lnSpc>
                <a:spcPct val="110000"/>
              </a:lnSpc>
              <a:spcBef>
                <a:spcPts val="1001"/>
              </a:spcBef>
              <a:tabLst>
                <a:tab pos="0" algn="l"/>
              </a:tabLst>
            </a:pPr>
            <a:endParaRPr lang="it-IT" sz="6400" b="0" strike="noStrike" spc="-1">
              <a:latin typeface="Arial"/>
            </a:endParaRPr>
          </a:p>
          <a:p>
            <a:pPr algn="just">
              <a:lnSpc>
                <a:spcPct val="110000"/>
              </a:lnSpc>
              <a:spcBef>
                <a:spcPts val="1001"/>
              </a:spcBef>
              <a:tabLst>
                <a:tab pos="0" algn="l"/>
              </a:tabLst>
            </a:pPr>
            <a:r>
              <a:rPr lang="en-US" sz="2400" b="0" strike="noStrike" spc="-1">
                <a:solidFill>
                  <a:srgbClr val="000000"/>
                </a:solidFill>
                <a:latin typeface="Arial"/>
              </a:rPr>
              <a:t>11.- Auswahl und Ausbildung des Personals.</a:t>
            </a:r>
            <a:endParaRPr lang="it-IT" sz="2400" b="0" strike="noStrike" spc="-1">
              <a:latin typeface="Arial"/>
            </a:endParaRPr>
          </a:p>
          <a:p>
            <a:pPr algn="just">
              <a:lnSpc>
                <a:spcPct val="110000"/>
              </a:lnSpc>
              <a:spcBef>
                <a:spcPts val="1001"/>
              </a:spcBef>
              <a:tabLst>
                <a:tab pos="0" algn="l"/>
              </a:tabLst>
            </a:pPr>
            <a:endParaRPr lang="it-IT" sz="6400" b="0" strike="noStrike" spc="-1">
              <a:latin typeface="Arial"/>
            </a:endParaRPr>
          </a:p>
          <a:p>
            <a:pPr algn="just">
              <a:lnSpc>
                <a:spcPct val="110000"/>
              </a:lnSpc>
              <a:spcBef>
                <a:spcPts val="1001"/>
              </a:spcBef>
              <a:tabLst>
                <a:tab pos="0" algn="l"/>
              </a:tabLst>
            </a:pPr>
            <a:r>
              <a:rPr lang="en-US" sz="2400" b="0" strike="noStrike" spc="-1">
                <a:solidFill>
                  <a:srgbClr val="000000"/>
                </a:solidFill>
                <a:latin typeface="Arial"/>
              </a:rPr>
              <a:t>12.- Beschaffung oder Auftragsvergabe von Material, Ausrüstung oder Dienstleistungen.</a:t>
            </a:r>
            <a:endParaRPr lang="it-IT" sz="2400" b="0" strike="noStrike" spc="-1">
              <a:latin typeface="Arial"/>
            </a:endParaRPr>
          </a:p>
          <a:p>
            <a:pPr algn="just">
              <a:lnSpc>
                <a:spcPct val="110000"/>
              </a:lnSpc>
              <a:spcBef>
                <a:spcPts val="1001"/>
              </a:spcBef>
              <a:tabLst>
                <a:tab pos="0" algn="l"/>
              </a:tabLst>
            </a:pPr>
            <a:endParaRPr lang="it-IT" sz="7200" b="0" strike="noStrike" spc="-1">
              <a:latin typeface="Arial"/>
            </a:endParaRPr>
          </a:p>
        </p:txBody>
      </p:sp>
      <p:pic>
        <p:nvPicPr>
          <p:cNvPr id="122" name="Immagine 7"/>
          <p:cNvPicPr/>
          <p:nvPr/>
        </p:nvPicPr>
        <p:blipFill>
          <a:blip r:embed="rId3"/>
          <a:stretch/>
        </p:blipFill>
        <p:spPr>
          <a:xfrm>
            <a:off x="10359360" y="0"/>
            <a:ext cx="1790640" cy="1790640"/>
          </a:xfrm>
          <a:prstGeom prst="rect">
            <a:avLst/>
          </a:prstGeom>
          <a:ln w="0">
            <a:noFill/>
          </a:ln>
        </p:spPr>
      </p:pic>
      <p:sp>
        <p:nvSpPr>
          <p:cNvPr id="123" name="CasellaDiTesto 6"/>
          <p:cNvSpPr/>
          <p:nvPr/>
        </p:nvSpPr>
        <p:spPr>
          <a:xfrm>
            <a:off x="8345160" y="6436080"/>
            <a:ext cx="6095520" cy="3639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nSpc>
                <a:spcPct val="100000"/>
              </a:lnSpc>
            </a:pPr>
            <a:r>
              <a:rPr lang="en-US" sz="1800" b="1" strike="noStrike" spc="-1">
                <a:solidFill>
                  <a:srgbClr val="064A8B"/>
                </a:solidFill>
                <a:latin typeface="Open Sans"/>
              </a:rPr>
              <a:t>612986-EPP-1-2019-1-DE-SPO-SCP</a:t>
            </a:r>
            <a:endParaRPr lang="it-IT" sz="1800" b="0" strike="noStrike" spc="-1">
              <a:latin typeface="Aria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4" name="Immagine 18"/>
          <p:cNvPicPr/>
          <p:nvPr/>
        </p:nvPicPr>
        <p:blipFill>
          <a:blip r:embed="rId2"/>
          <a:srcRect l="2226" t="-1058" r="22047" b="1058"/>
          <a:stretch/>
        </p:blipFill>
        <p:spPr>
          <a:xfrm>
            <a:off x="9777960" y="5781960"/>
            <a:ext cx="2413440" cy="653760"/>
          </a:xfrm>
          <a:prstGeom prst="rect">
            <a:avLst/>
          </a:prstGeom>
          <a:ln w="0">
            <a:noFill/>
          </a:ln>
        </p:spPr>
      </p:pic>
      <p:sp>
        <p:nvSpPr>
          <p:cNvPr id="125" name="Titolo 1"/>
          <p:cNvSpPr/>
          <p:nvPr/>
        </p:nvSpPr>
        <p:spPr>
          <a:xfrm>
            <a:off x="626040" y="201240"/>
            <a:ext cx="10058040" cy="1368720"/>
          </a:xfrm>
          <a:prstGeom prst="rect">
            <a:avLst/>
          </a:prstGeom>
          <a:noFill/>
          <a:ln w="0">
            <a:noFill/>
          </a:ln>
        </p:spPr>
        <p:style>
          <a:lnRef idx="0">
            <a:scrgbClr r="0" g="0" b="0"/>
          </a:lnRef>
          <a:fillRef idx="0">
            <a:scrgbClr r="0" g="0" b="0"/>
          </a:fillRef>
          <a:effectRef idx="0">
            <a:scrgbClr r="0" g="0" b="0"/>
          </a:effectRef>
          <a:fontRef idx="minor"/>
        </p:style>
        <p:txBody>
          <a:bodyPr lIns="0" rIns="0" anchor="ctr">
            <a:normAutofit/>
          </a:bodyPr>
          <a:lstStyle/>
          <a:p>
            <a:pPr>
              <a:lnSpc>
                <a:spcPct val="90000"/>
              </a:lnSpc>
            </a:pPr>
            <a:r>
              <a:rPr lang="it-IT" sz="4000" b="1" strike="noStrike" cap="all" spc="-52">
                <a:solidFill>
                  <a:srgbClr val="FF6600"/>
                </a:solidFill>
                <a:latin typeface="Arial"/>
              </a:rPr>
              <a:t>MANAGEMENT FÜR SPORTVERANSTALTUNGEN</a:t>
            </a:r>
            <a:r>
              <a:rPr lang="it-IT" sz="4000" b="1" strike="noStrike" cap="all" spc="-52">
                <a:solidFill>
                  <a:srgbClr val="FF4343"/>
                </a:solidFill>
                <a:latin typeface="Arial"/>
              </a:rPr>
              <a:t> </a:t>
            </a:r>
            <a:endParaRPr lang="it-IT" sz="4000" b="0" strike="noStrike" spc="-1">
              <a:latin typeface="Arial"/>
            </a:endParaRPr>
          </a:p>
        </p:txBody>
      </p:sp>
      <p:sp>
        <p:nvSpPr>
          <p:cNvPr id="126" name="Segnaposto contenuto 2"/>
          <p:cNvSpPr/>
          <p:nvPr/>
        </p:nvSpPr>
        <p:spPr>
          <a:xfrm>
            <a:off x="570960" y="1553760"/>
            <a:ext cx="10821960" cy="3447360"/>
          </a:xfrm>
          <a:prstGeom prst="rect">
            <a:avLst/>
          </a:prstGeom>
          <a:noFill/>
          <a:ln w="0">
            <a:noFill/>
          </a:ln>
        </p:spPr>
        <p:style>
          <a:lnRef idx="0">
            <a:scrgbClr r="0" g="0" b="0"/>
          </a:lnRef>
          <a:fillRef idx="0">
            <a:scrgbClr r="0" g="0" b="0"/>
          </a:fillRef>
          <a:effectRef idx="0">
            <a:scrgbClr r="0" g="0" b="0"/>
          </a:effectRef>
          <a:fontRef idx="minor"/>
        </p:style>
        <p:txBody>
          <a:bodyPr anchor="t">
            <a:normAutofit fontScale="39000"/>
          </a:bodyPr>
          <a:lstStyle/>
          <a:p>
            <a:pPr>
              <a:lnSpc>
                <a:spcPct val="110000"/>
              </a:lnSpc>
              <a:spcBef>
                <a:spcPts val="1001"/>
              </a:spcBef>
              <a:tabLst>
                <a:tab pos="0" algn="l"/>
              </a:tabLst>
            </a:pPr>
            <a:endParaRPr lang="it-IT" sz="2800" b="0" strike="noStrike" spc="-1">
              <a:latin typeface="Arial"/>
            </a:endParaRPr>
          </a:p>
          <a:p>
            <a:pPr>
              <a:lnSpc>
                <a:spcPct val="110000"/>
              </a:lnSpc>
              <a:spcBef>
                <a:spcPts val="1001"/>
              </a:spcBef>
              <a:tabLst>
                <a:tab pos="0" algn="l"/>
              </a:tabLst>
            </a:pPr>
            <a:r>
              <a:rPr lang="it-IT" sz="2400" b="1" strike="noStrike" spc="-1">
                <a:solidFill>
                  <a:srgbClr val="FF4343"/>
                </a:solidFill>
                <a:latin typeface="Arial"/>
              </a:rPr>
              <a:t>PLANUNGSPROZESS: ORGANISATION DER HAUPTPHASEN</a:t>
            </a:r>
            <a:endParaRPr lang="it-IT" sz="2400" b="0" strike="noStrike" spc="-1">
              <a:latin typeface="Arial"/>
            </a:endParaRPr>
          </a:p>
          <a:p>
            <a:pPr>
              <a:lnSpc>
                <a:spcPct val="110000"/>
              </a:lnSpc>
              <a:spcBef>
                <a:spcPts val="1001"/>
              </a:spcBef>
              <a:tabLst>
                <a:tab pos="0" algn="l"/>
              </a:tabLst>
            </a:pPr>
            <a:endParaRPr lang="it-IT" sz="7200" b="0" strike="noStrike" spc="-1">
              <a:latin typeface="Arial"/>
            </a:endParaRPr>
          </a:p>
          <a:p>
            <a:pPr algn="just">
              <a:lnSpc>
                <a:spcPct val="110000"/>
              </a:lnSpc>
              <a:spcBef>
                <a:spcPts val="1001"/>
              </a:spcBef>
              <a:tabLst>
                <a:tab pos="0" algn="l"/>
              </a:tabLst>
            </a:pPr>
            <a:r>
              <a:rPr lang="it-IT" sz="2400" b="1" u="sng" strike="noStrike" spc="-1">
                <a:solidFill>
                  <a:srgbClr val="000000"/>
                </a:solidFill>
                <a:uFillTx/>
                <a:latin typeface="Arial"/>
              </a:rPr>
              <a:t>EVENT: DIE UMSETZUNGSPHASE</a:t>
            </a:r>
            <a:endParaRPr lang="it-IT" sz="2400" b="0" strike="noStrike" spc="-1">
              <a:latin typeface="Arial"/>
            </a:endParaRPr>
          </a:p>
          <a:p>
            <a:pPr algn="just">
              <a:lnSpc>
                <a:spcPct val="110000"/>
              </a:lnSpc>
              <a:spcBef>
                <a:spcPts val="1001"/>
              </a:spcBef>
              <a:tabLst>
                <a:tab pos="0" algn="l"/>
              </a:tabLst>
            </a:pPr>
            <a:endParaRPr lang="it-IT" sz="7200" b="0" strike="noStrike" spc="-1">
              <a:latin typeface="Arial"/>
            </a:endParaRPr>
          </a:p>
          <a:p>
            <a:pPr algn="just">
              <a:lnSpc>
                <a:spcPct val="110000"/>
              </a:lnSpc>
              <a:spcBef>
                <a:spcPts val="1001"/>
              </a:spcBef>
              <a:tabLst>
                <a:tab pos="0" algn="l"/>
              </a:tabLst>
            </a:pPr>
            <a:endParaRPr lang="it-IT" sz="8000" b="0" strike="noStrike" spc="-1">
              <a:latin typeface="Arial"/>
            </a:endParaRPr>
          </a:p>
          <a:p>
            <a:pPr algn="just">
              <a:lnSpc>
                <a:spcPct val="110000"/>
              </a:lnSpc>
              <a:spcBef>
                <a:spcPts val="1001"/>
              </a:spcBef>
              <a:tabLst>
                <a:tab pos="0" algn="l"/>
              </a:tabLst>
            </a:pPr>
            <a:r>
              <a:rPr lang="en-US" sz="2400" b="0" strike="noStrike" spc="-1">
                <a:solidFill>
                  <a:srgbClr val="000000"/>
                </a:solidFill>
                <a:latin typeface="Arial"/>
              </a:rPr>
              <a:t>- Hier werden alle im Vorfeld der Veranstaltung geplanten Aktivitäten durchgeführt.</a:t>
            </a:r>
            <a:endParaRPr lang="it-IT" sz="2400" b="0" strike="noStrike" spc="-1">
              <a:latin typeface="Arial"/>
            </a:endParaRPr>
          </a:p>
          <a:p>
            <a:pPr algn="just">
              <a:lnSpc>
                <a:spcPct val="110000"/>
              </a:lnSpc>
              <a:spcBef>
                <a:spcPts val="1001"/>
              </a:spcBef>
              <a:tabLst>
                <a:tab pos="0" algn="l"/>
              </a:tabLst>
            </a:pPr>
            <a:endParaRPr lang="it-IT" sz="8000" b="0" strike="noStrike" spc="-1">
              <a:latin typeface="Arial"/>
            </a:endParaRPr>
          </a:p>
          <a:p>
            <a:pPr algn="just">
              <a:lnSpc>
                <a:spcPct val="110000"/>
              </a:lnSpc>
              <a:spcBef>
                <a:spcPts val="1001"/>
              </a:spcBef>
              <a:tabLst>
                <a:tab pos="0" algn="l"/>
              </a:tabLst>
            </a:pPr>
            <a:r>
              <a:rPr lang="en-US" sz="2400" b="0" strike="noStrike" spc="-1">
                <a:solidFill>
                  <a:srgbClr val="000000"/>
                </a:solidFill>
                <a:latin typeface="Arial"/>
              </a:rPr>
              <a:t>- Sie besteht aus dem Zusammentreffen aller an der Veranstaltung beteiligten Personen am vorgesehenen Ort und zur vorgesehenen Zeit und richtet sich nach dem Programm, das das Organisationskomitee für die Veranstaltung erstellt hat.</a:t>
            </a:r>
            <a:endParaRPr lang="it-IT" sz="2400" b="0" strike="noStrike" spc="-1">
              <a:latin typeface="Arial"/>
            </a:endParaRPr>
          </a:p>
          <a:p>
            <a:pPr algn="just">
              <a:lnSpc>
                <a:spcPct val="110000"/>
              </a:lnSpc>
              <a:spcBef>
                <a:spcPts val="1001"/>
              </a:spcBef>
              <a:tabLst>
                <a:tab pos="0" algn="l"/>
              </a:tabLst>
            </a:pPr>
            <a:endParaRPr lang="it-IT" sz="7200" b="0" strike="noStrike" spc="-1">
              <a:latin typeface="Arial"/>
            </a:endParaRPr>
          </a:p>
        </p:txBody>
      </p:sp>
      <p:pic>
        <p:nvPicPr>
          <p:cNvPr id="127" name="Immagine 7"/>
          <p:cNvPicPr/>
          <p:nvPr/>
        </p:nvPicPr>
        <p:blipFill>
          <a:blip r:embed="rId3"/>
          <a:stretch/>
        </p:blipFill>
        <p:spPr>
          <a:xfrm>
            <a:off x="10359360" y="0"/>
            <a:ext cx="1790640" cy="1790640"/>
          </a:xfrm>
          <a:prstGeom prst="rect">
            <a:avLst/>
          </a:prstGeom>
          <a:ln w="0">
            <a:noFill/>
          </a:ln>
        </p:spPr>
      </p:pic>
      <p:sp>
        <p:nvSpPr>
          <p:cNvPr id="128" name="CasellaDiTesto 6"/>
          <p:cNvSpPr/>
          <p:nvPr/>
        </p:nvSpPr>
        <p:spPr>
          <a:xfrm>
            <a:off x="8345160" y="6436080"/>
            <a:ext cx="6095520" cy="3639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nSpc>
                <a:spcPct val="100000"/>
              </a:lnSpc>
            </a:pPr>
            <a:r>
              <a:rPr lang="en-US" sz="1800" b="1" strike="noStrike" spc="-1">
                <a:solidFill>
                  <a:srgbClr val="064A8B"/>
                </a:solidFill>
                <a:latin typeface="Open Sans"/>
              </a:rPr>
              <a:t>612986-EPP-1-2019-1-DE-SPO-SCP</a:t>
            </a:r>
            <a:endParaRPr lang="it-IT" sz="1800" b="0" strike="noStrike" spc="-1">
              <a:latin typeface="Aria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9" name="Immagine 18"/>
          <p:cNvPicPr/>
          <p:nvPr/>
        </p:nvPicPr>
        <p:blipFill>
          <a:blip r:embed="rId2"/>
          <a:srcRect l="2226" t="-1058" r="22047" b="1058"/>
          <a:stretch/>
        </p:blipFill>
        <p:spPr>
          <a:xfrm>
            <a:off x="9777960" y="5781960"/>
            <a:ext cx="2413440" cy="653760"/>
          </a:xfrm>
          <a:prstGeom prst="rect">
            <a:avLst/>
          </a:prstGeom>
          <a:ln w="0">
            <a:noFill/>
          </a:ln>
        </p:spPr>
      </p:pic>
      <p:sp>
        <p:nvSpPr>
          <p:cNvPr id="130" name="Titolo 1"/>
          <p:cNvSpPr/>
          <p:nvPr/>
        </p:nvSpPr>
        <p:spPr>
          <a:xfrm>
            <a:off x="626040" y="201240"/>
            <a:ext cx="10058040" cy="1368720"/>
          </a:xfrm>
          <a:prstGeom prst="rect">
            <a:avLst/>
          </a:prstGeom>
          <a:noFill/>
          <a:ln w="0">
            <a:noFill/>
          </a:ln>
        </p:spPr>
        <p:style>
          <a:lnRef idx="0">
            <a:scrgbClr r="0" g="0" b="0"/>
          </a:lnRef>
          <a:fillRef idx="0">
            <a:scrgbClr r="0" g="0" b="0"/>
          </a:fillRef>
          <a:effectRef idx="0">
            <a:scrgbClr r="0" g="0" b="0"/>
          </a:effectRef>
          <a:fontRef idx="minor"/>
        </p:style>
        <p:txBody>
          <a:bodyPr lIns="0" rIns="0" anchor="ctr">
            <a:normAutofit/>
          </a:bodyPr>
          <a:lstStyle/>
          <a:p>
            <a:pPr>
              <a:lnSpc>
                <a:spcPct val="90000"/>
              </a:lnSpc>
            </a:pPr>
            <a:r>
              <a:rPr lang="it-IT" sz="4000" b="1" strike="noStrike" cap="all" spc="-52">
                <a:solidFill>
                  <a:srgbClr val="FF6600"/>
                </a:solidFill>
                <a:latin typeface="Arial"/>
              </a:rPr>
              <a:t>MANAGEMENT FÜR SPORTVERANSTALTUNGEN </a:t>
            </a:r>
            <a:r>
              <a:rPr lang="it-IT" sz="4000" b="1" strike="noStrike" cap="all" spc="-52">
                <a:solidFill>
                  <a:srgbClr val="FF4343"/>
                </a:solidFill>
                <a:latin typeface="Arial"/>
              </a:rPr>
              <a:t> </a:t>
            </a:r>
            <a:endParaRPr lang="it-IT" sz="4000" b="0" strike="noStrike" spc="-1">
              <a:latin typeface="Arial"/>
            </a:endParaRPr>
          </a:p>
        </p:txBody>
      </p:sp>
      <p:sp>
        <p:nvSpPr>
          <p:cNvPr id="131" name="Segnaposto contenuto 2"/>
          <p:cNvSpPr/>
          <p:nvPr/>
        </p:nvSpPr>
        <p:spPr>
          <a:xfrm>
            <a:off x="570960" y="1570320"/>
            <a:ext cx="10821960" cy="3447360"/>
          </a:xfrm>
          <a:prstGeom prst="rect">
            <a:avLst/>
          </a:prstGeom>
          <a:noFill/>
          <a:ln w="0">
            <a:noFill/>
          </a:ln>
        </p:spPr>
        <p:style>
          <a:lnRef idx="0">
            <a:scrgbClr r="0" g="0" b="0"/>
          </a:lnRef>
          <a:fillRef idx="0">
            <a:scrgbClr r="0" g="0" b="0"/>
          </a:fillRef>
          <a:effectRef idx="0">
            <a:scrgbClr r="0" g="0" b="0"/>
          </a:effectRef>
          <a:fontRef idx="minor"/>
        </p:style>
        <p:txBody>
          <a:bodyPr anchor="t">
            <a:normAutofit fontScale="49000"/>
          </a:bodyPr>
          <a:lstStyle/>
          <a:p>
            <a:pPr>
              <a:lnSpc>
                <a:spcPct val="110000"/>
              </a:lnSpc>
              <a:spcBef>
                <a:spcPts val="1001"/>
              </a:spcBef>
              <a:tabLst>
                <a:tab pos="0" algn="l"/>
              </a:tabLst>
            </a:pPr>
            <a:endParaRPr lang="it-IT" sz="2800" b="0" strike="noStrike" spc="-1">
              <a:latin typeface="Arial"/>
            </a:endParaRPr>
          </a:p>
          <a:p>
            <a:pPr>
              <a:lnSpc>
                <a:spcPct val="110000"/>
              </a:lnSpc>
              <a:spcBef>
                <a:spcPts val="1001"/>
              </a:spcBef>
              <a:tabLst>
                <a:tab pos="0" algn="l"/>
              </a:tabLst>
            </a:pPr>
            <a:r>
              <a:rPr lang="it-IT" sz="2400" b="1" strike="noStrike" spc="-1">
                <a:solidFill>
                  <a:srgbClr val="FF4343"/>
                </a:solidFill>
                <a:latin typeface="Arial"/>
              </a:rPr>
              <a:t>PLANUNGSPROZESS: ORGANISATION DER HAUPTPHASEN</a:t>
            </a:r>
            <a:endParaRPr lang="it-IT" sz="2400" b="0" strike="noStrike" spc="-1">
              <a:latin typeface="Arial"/>
            </a:endParaRPr>
          </a:p>
          <a:p>
            <a:pPr>
              <a:lnSpc>
                <a:spcPct val="110000"/>
              </a:lnSpc>
              <a:spcBef>
                <a:spcPts val="1001"/>
              </a:spcBef>
              <a:tabLst>
                <a:tab pos="0" algn="l"/>
              </a:tabLst>
            </a:pPr>
            <a:endParaRPr lang="it-IT" sz="7200" b="0" strike="noStrike" spc="-1">
              <a:latin typeface="Arial"/>
            </a:endParaRPr>
          </a:p>
          <a:p>
            <a:pPr algn="just">
              <a:lnSpc>
                <a:spcPct val="110000"/>
              </a:lnSpc>
              <a:spcBef>
                <a:spcPts val="1001"/>
              </a:spcBef>
              <a:tabLst>
                <a:tab pos="0" algn="l"/>
              </a:tabLst>
            </a:pPr>
            <a:r>
              <a:rPr lang="it-IT" sz="2400" b="1" u="sng" strike="noStrike" spc="-1">
                <a:solidFill>
                  <a:srgbClr val="000000"/>
                </a:solidFill>
                <a:uFillTx/>
                <a:latin typeface="Arial"/>
              </a:rPr>
              <a:t>NACH DER VERANSTALTUNG: ERGEBNISBEWERTUNG</a:t>
            </a:r>
            <a:endParaRPr lang="it-IT" sz="2400" b="0" strike="noStrike" spc="-1">
              <a:latin typeface="Arial"/>
            </a:endParaRPr>
          </a:p>
          <a:p>
            <a:pPr algn="just">
              <a:lnSpc>
                <a:spcPct val="110000"/>
              </a:lnSpc>
              <a:spcBef>
                <a:spcPts val="1001"/>
              </a:spcBef>
              <a:tabLst>
                <a:tab pos="0" algn="l"/>
              </a:tabLst>
            </a:pPr>
            <a:endParaRPr lang="it-IT" sz="7200" b="0" strike="noStrike" spc="-1">
              <a:latin typeface="Arial"/>
            </a:endParaRPr>
          </a:p>
          <a:p>
            <a:pPr algn="just">
              <a:lnSpc>
                <a:spcPct val="110000"/>
              </a:lnSpc>
              <a:spcBef>
                <a:spcPts val="1001"/>
              </a:spcBef>
              <a:tabLst>
                <a:tab pos="0" algn="l"/>
              </a:tabLst>
            </a:pPr>
            <a:r>
              <a:rPr lang="en-US" sz="2400" b="0" strike="noStrike" spc="-1">
                <a:solidFill>
                  <a:srgbClr val="000000"/>
                </a:solidFill>
                <a:latin typeface="Arial"/>
              </a:rPr>
              <a:t>1. die Zusammenstellung und Archivierung der für die Veranstaltung relevanten Informationen</a:t>
            </a:r>
            <a:endParaRPr lang="it-IT" sz="2400" b="0" strike="noStrike" spc="-1">
              <a:latin typeface="Arial"/>
            </a:endParaRPr>
          </a:p>
          <a:p>
            <a:pPr algn="just">
              <a:lnSpc>
                <a:spcPct val="110000"/>
              </a:lnSpc>
              <a:spcBef>
                <a:spcPts val="1001"/>
              </a:spcBef>
              <a:tabLst>
                <a:tab pos="0" algn="l"/>
              </a:tabLst>
            </a:pPr>
            <a:r>
              <a:rPr lang="en-US" sz="2400" b="0" strike="noStrike" spc="-1">
                <a:solidFill>
                  <a:srgbClr val="000000"/>
                </a:solidFill>
                <a:latin typeface="Arial"/>
              </a:rPr>
              <a:t>2. Danksagung</a:t>
            </a:r>
            <a:endParaRPr lang="it-IT" sz="2400" b="0" strike="noStrike" spc="-1">
              <a:latin typeface="Arial"/>
            </a:endParaRPr>
          </a:p>
          <a:p>
            <a:pPr algn="just">
              <a:lnSpc>
                <a:spcPct val="110000"/>
              </a:lnSpc>
              <a:spcBef>
                <a:spcPts val="1001"/>
              </a:spcBef>
              <a:tabLst>
                <a:tab pos="0" algn="l"/>
              </a:tabLst>
            </a:pPr>
            <a:r>
              <a:rPr lang="en-US" sz="2400" b="0" strike="noStrike" spc="-1">
                <a:solidFill>
                  <a:srgbClr val="000000"/>
                </a:solidFill>
                <a:latin typeface="Arial"/>
              </a:rPr>
              <a:t>3.-Evaluierung</a:t>
            </a:r>
            <a:endParaRPr lang="it-IT" sz="2400" b="0" strike="noStrike" spc="-1">
              <a:latin typeface="Arial"/>
            </a:endParaRPr>
          </a:p>
          <a:p>
            <a:pPr algn="just">
              <a:lnSpc>
                <a:spcPct val="110000"/>
              </a:lnSpc>
              <a:spcBef>
                <a:spcPts val="1001"/>
              </a:spcBef>
              <a:tabLst>
                <a:tab pos="0" algn="l"/>
              </a:tabLst>
            </a:pPr>
            <a:r>
              <a:rPr lang="en-US" sz="2400" b="0" strike="noStrike" spc="-1">
                <a:solidFill>
                  <a:srgbClr val="000000"/>
                </a:solidFill>
                <a:latin typeface="Arial"/>
              </a:rPr>
              <a:t>4. die Erfüllung der eingegangenen Verpflichtungen</a:t>
            </a:r>
            <a:endParaRPr lang="it-IT" sz="2400" b="0" strike="noStrike" spc="-1">
              <a:latin typeface="Arial"/>
            </a:endParaRPr>
          </a:p>
          <a:p>
            <a:pPr algn="just">
              <a:lnSpc>
                <a:spcPct val="110000"/>
              </a:lnSpc>
              <a:spcBef>
                <a:spcPts val="1001"/>
              </a:spcBef>
              <a:tabLst>
                <a:tab pos="0" algn="l"/>
              </a:tabLst>
            </a:pPr>
            <a:r>
              <a:rPr lang="en-US" sz="2400" b="0" strike="noStrike" spc="-1">
                <a:solidFill>
                  <a:srgbClr val="000000"/>
                </a:solidFill>
                <a:latin typeface="Arial"/>
              </a:rPr>
              <a:t>5.- Jahresbericht und Jahresabschluss</a:t>
            </a:r>
            <a:endParaRPr lang="it-IT" sz="2400" b="0" strike="noStrike" spc="-1">
              <a:latin typeface="Arial"/>
            </a:endParaRPr>
          </a:p>
          <a:p>
            <a:pPr algn="just">
              <a:lnSpc>
                <a:spcPct val="110000"/>
              </a:lnSpc>
              <a:spcBef>
                <a:spcPts val="1001"/>
              </a:spcBef>
              <a:tabLst>
                <a:tab pos="0" algn="l"/>
              </a:tabLst>
            </a:pPr>
            <a:endParaRPr lang="it-IT" sz="6400" b="0" strike="noStrike" spc="-1">
              <a:latin typeface="Arial"/>
            </a:endParaRPr>
          </a:p>
          <a:p>
            <a:pPr algn="just">
              <a:lnSpc>
                <a:spcPct val="110000"/>
              </a:lnSpc>
              <a:spcBef>
                <a:spcPts val="1001"/>
              </a:spcBef>
              <a:tabLst>
                <a:tab pos="0" algn="l"/>
              </a:tabLst>
            </a:pPr>
            <a:endParaRPr lang="it-IT" sz="6400" b="0" strike="noStrike" spc="-1">
              <a:latin typeface="Arial"/>
            </a:endParaRPr>
          </a:p>
          <a:p>
            <a:pPr algn="just">
              <a:lnSpc>
                <a:spcPct val="110000"/>
              </a:lnSpc>
              <a:spcBef>
                <a:spcPts val="1001"/>
              </a:spcBef>
              <a:tabLst>
                <a:tab pos="0" algn="l"/>
              </a:tabLst>
            </a:pPr>
            <a:endParaRPr lang="it-IT" sz="7200" b="0" strike="noStrike" spc="-1">
              <a:latin typeface="Arial"/>
            </a:endParaRPr>
          </a:p>
        </p:txBody>
      </p:sp>
      <p:pic>
        <p:nvPicPr>
          <p:cNvPr id="132" name="Immagine 7"/>
          <p:cNvPicPr/>
          <p:nvPr/>
        </p:nvPicPr>
        <p:blipFill>
          <a:blip r:embed="rId3"/>
          <a:stretch/>
        </p:blipFill>
        <p:spPr>
          <a:xfrm>
            <a:off x="10359360" y="0"/>
            <a:ext cx="1790640" cy="1790640"/>
          </a:xfrm>
          <a:prstGeom prst="rect">
            <a:avLst/>
          </a:prstGeom>
          <a:ln w="0">
            <a:noFill/>
          </a:ln>
        </p:spPr>
      </p:pic>
      <p:sp>
        <p:nvSpPr>
          <p:cNvPr id="133" name="CasellaDiTesto 6"/>
          <p:cNvSpPr/>
          <p:nvPr/>
        </p:nvSpPr>
        <p:spPr>
          <a:xfrm>
            <a:off x="8345160" y="6436080"/>
            <a:ext cx="6095520" cy="3639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nSpc>
                <a:spcPct val="100000"/>
              </a:lnSpc>
            </a:pPr>
            <a:r>
              <a:rPr lang="en-US" sz="1800" b="1" strike="noStrike" spc="-1">
                <a:solidFill>
                  <a:srgbClr val="064A8B"/>
                </a:solidFill>
                <a:latin typeface="Open Sans"/>
              </a:rPr>
              <a:t>612986-EPP-1-2019-1-DE-SPO-SCP</a:t>
            </a:r>
            <a:endParaRPr lang="it-IT" sz="1800" b="0" strike="noStrike" spc="-1">
              <a:latin typeface="Aria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4" name="Immagine 18"/>
          <p:cNvPicPr/>
          <p:nvPr/>
        </p:nvPicPr>
        <p:blipFill>
          <a:blip r:embed="rId2"/>
          <a:srcRect l="2226" t="-1058" r="22047" b="1058"/>
          <a:stretch/>
        </p:blipFill>
        <p:spPr>
          <a:xfrm>
            <a:off x="9777960" y="5781960"/>
            <a:ext cx="2413440" cy="653760"/>
          </a:xfrm>
          <a:prstGeom prst="rect">
            <a:avLst/>
          </a:prstGeom>
          <a:ln w="0">
            <a:noFill/>
          </a:ln>
        </p:spPr>
      </p:pic>
      <p:sp>
        <p:nvSpPr>
          <p:cNvPr id="135" name="Titolo 1"/>
          <p:cNvSpPr/>
          <p:nvPr/>
        </p:nvSpPr>
        <p:spPr>
          <a:xfrm>
            <a:off x="626040" y="201240"/>
            <a:ext cx="10058040" cy="1368720"/>
          </a:xfrm>
          <a:prstGeom prst="rect">
            <a:avLst/>
          </a:prstGeom>
          <a:noFill/>
          <a:ln w="0">
            <a:noFill/>
          </a:ln>
        </p:spPr>
        <p:style>
          <a:lnRef idx="0">
            <a:scrgbClr r="0" g="0" b="0"/>
          </a:lnRef>
          <a:fillRef idx="0">
            <a:scrgbClr r="0" g="0" b="0"/>
          </a:fillRef>
          <a:effectRef idx="0">
            <a:scrgbClr r="0" g="0" b="0"/>
          </a:effectRef>
          <a:fontRef idx="minor"/>
        </p:style>
        <p:txBody>
          <a:bodyPr lIns="0" rIns="0" anchor="ctr">
            <a:normAutofit/>
          </a:bodyPr>
          <a:lstStyle/>
          <a:p>
            <a:pPr>
              <a:lnSpc>
                <a:spcPct val="90000"/>
              </a:lnSpc>
            </a:pPr>
            <a:r>
              <a:rPr lang="it-IT" sz="4000" b="1" strike="noStrike" cap="all" spc="-52">
                <a:solidFill>
                  <a:srgbClr val="FF6600"/>
                </a:solidFill>
                <a:latin typeface="Arial"/>
              </a:rPr>
              <a:t>MANAGEMENT FÜR SPORTVERANSTALTUNGEN</a:t>
            </a:r>
            <a:r>
              <a:rPr lang="it-IT" sz="4000" b="1" strike="noStrike" cap="all" spc="-52">
                <a:solidFill>
                  <a:srgbClr val="FF4343"/>
                </a:solidFill>
                <a:latin typeface="Arial"/>
              </a:rPr>
              <a:t> </a:t>
            </a:r>
            <a:endParaRPr lang="it-IT" sz="4000" b="0" strike="noStrike" spc="-1">
              <a:latin typeface="Arial"/>
            </a:endParaRPr>
          </a:p>
        </p:txBody>
      </p:sp>
      <p:sp>
        <p:nvSpPr>
          <p:cNvPr id="136" name="Segnaposto contenuto 2"/>
          <p:cNvSpPr/>
          <p:nvPr/>
        </p:nvSpPr>
        <p:spPr>
          <a:xfrm>
            <a:off x="360000" y="1412640"/>
            <a:ext cx="10821960" cy="3447360"/>
          </a:xfrm>
          <a:prstGeom prst="rect">
            <a:avLst/>
          </a:prstGeom>
          <a:noFill/>
          <a:ln w="0">
            <a:noFill/>
          </a:ln>
        </p:spPr>
        <p:style>
          <a:lnRef idx="0">
            <a:scrgbClr r="0" g="0" b="0"/>
          </a:lnRef>
          <a:fillRef idx="0">
            <a:scrgbClr r="0" g="0" b="0"/>
          </a:fillRef>
          <a:effectRef idx="0">
            <a:scrgbClr r="0" g="0" b="0"/>
          </a:effectRef>
          <a:fontRef idx="minor"/>
        </p:style>
        <p:txBody>
          <a:bodyPr anchor="t">
            <a:normAutofit/>
          </a:bodyPr>
          <a:lstStyle/>
          <a:p>
            <a:pPr>
              <a:lnSpc>
                <a:spcPct val="110000"/>
              </a:lnSpc>
              <a:spcBef>
                <a:spcPts val="1001"/>
              </a:spcBef>
              <a:tabLst>
                <a:tab pos="0" algn="l"/>
              </a:tabLst>
            </a:pPr>
            <a:endParaRPr lang="it-IT" sz="2800" b="0" strike="noStrike" spc="-1">
              <a:latin typeface="Arial"/>
            </a:endParaRPr>
          </a:p>
          <a:p>
            <a:pPr algn="ctr">
              <a:lnSpc>
                <a:spcPct val="110000"/>
              </a:lnSpc>
              <a:spcBef>
                <a:spcPts val="1001"/>
              </a:spcBef>
              <a:tabLst>
                <a:tab pos="0" algn="l"/>
              </a:tabLst>
            </a:pPr>
            <a:r>
              <a:rPr lang="it-IT" sz="2400" b="1" strike="noStrike" spc="-1">
                <a:solidFill>
                  <a:srgbClr val="FF4343"/>
                </a:solidFill>
                <a:latin typeface="Arial"/>
              </a:rPr>
              <a:t>VERANSTALTUNGSORGANISATION: VERSCHIEDENE PHASEN</a:t>
            </a:r>
            <a:endParaRPr lang="it-IT" sz="2400" b="0" strike="noStrike" spc="-1">
              <a:latin typeface="Arial"/>
            </a:endParaRPr>
          </a:p>
          <a:p>
            <a:pPr>
              <a:lnSpc>
                <a:spcPct val="110000"/>
              </a:lnSpc>
              <a:spcBef>
                <a:spcPts val="1001"/>
              </a:spcBef>
              <a:tabLst>
                <a:tab pos="0" algn="l"/>
              </a:tabLst>
            </a:pPr>
            <a:endParaRPr lang="it-IT" sz="7200" b="0" strike="noStrike" spc="-1">
              <a:latin typeface="Arial"/>
            </a:endParaRPr>
          </a:p>
          <a:p>
            <a:pPr algn="just">
              <a:lnSpc>
                <a:spcPct val="110000"/>
              </a:lnSpc>
              <a:spcBef>
                <a:spcPts val="1001"/>
              </a:spcBef>
              <a:tabLst>
                <a:tab pos="0" algn="l"/>
              </a:tabLst>
            </a:pPr>
            <a:endParaRPr lang="it-IT" sz="6400" b="0" strike="noStrike" spc="-1">
              <a:latin typeface="Arial"/>
            </a:endParaRPr>
          </a:p>
          <a:p>
            <a:pPr algn="just">
              <a:lnSpc>
                <a:spcPct val="110000"/>
              </a:lnSpc>
              <a:spcBef>
                <a:spcPts val="1001"/>
              </a:spcBef>
              <a:tabLst>
                <a:tab pos="0" algn="l"/>
              </a:tabLst>
            </a:pPr>
            <a:endParaRPr lang="it-IT" sz="7200" b="0" strike="noStrike" spc="-1">
              <a:latin typeface="Arial"/>
            </a:endParaRPr>
          </a:p>
        </p:txBody>
      </p:sp>
      <p:pic>
        <p:nvPicPr>
          <p:cNvPr id="137" name="Immagine 7"/>
          <p:cNvPicPr/>
          <p:nvPr/>
        </p:nvPicPr>
        <p:blipFill>
          <a:blip r:embed="rId3"/>
          <a:stretch/>
        </p:blipFill>
        <p:spPr>
          <a:xfrm>
            <a:off x="10359360" y="0"/>
            <a:ext cx="1790640" cy="1790640"/>
          </a:xfrm>
          <a:prstGeom prst="rect">
            <a:avLst/>
          </a:prstGeom>
          <a:ln w="0">
            <a:noFill/>
          </a:ln>
        </p:spPr>
      </p:pic>
      <p:sp>
        <p:nvSpPr>
          <p:cNvPr id="138" name="CasellaDiTesto 6"/>
          <p:cNvSpPr/>
          <p:nvPr/>
        </p:nvSpPr>
        <p:spPr>
          <a:xfrm>
            <a:off x="8345160" y="6436080"/>
            <a:ext cx="6095520" cy="3639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nSpc>
                <a:spcPct val="100000"/>
              </a:lnSpc>
            </a:pPr>
            <a:r>
              <a:rPr lang="en-US" sz="1800" b="1" strike="noStrike" spc="-1">
                <a:solidFill>
                  <a:srgbClr val="064A8B"/>
                </a:solidFill>
                <a:latin typeface="Open Sans"/>
              </a:rPr>
              <a:t>612986-EPP-1-2019-1-DE-SPO-SCP</a:t>
            </a:r>
            <a:endParaRPr lang="it-IT" sz="1800" b="0" strike="noStrike" spc="-1">
              <a:latin typeface="Arial"/>
            </a:endParaRPr>
          </a:p>
        </p:txBody>
      </p:sp>
      <p:grpSp>
        <p:nvGrpSpPr>
          <p:cNvPr id="139" name="Diagrama 1"/>
          <p:cNvGrpSpPr/>
          <p:nvPr/>
        </p:nvGrpSpPr>
        <p:grpSpPr>
          <a:xfrm>
            <a:off x="626040" y="2481840"/>
            <a:ext cx="10986480" cy="3726360"/>
            <a:chOff x="626040" y="2481840"/>
            <a:chExt cx="10986480" cy="3726360"/>
          </a:xfrm>
        </p:grpSpPr>
        <p:sp>
          <p:nvSpPr>
            <p:cNvPr id="140" name="Rettangolo 139"/>
            <p:cNvSpPr/>
            <p:nvPr/>
          </p:nvSpPr>
          <p:spPr>
            <a:xfrm>
              <a:off x="626040" y="2481840"/>
              <a:ext cx="10986480" cy="3726360"/>
            </a:xfrm>
            <a:prstGeom prst="rect">
              <a:avLst/>
            </a:prstGeom>
            <a:noFill/>
            <a:ln w="0">
              <a:noFill/>
            </a:ln>
          </p:spPr>
          <p:style>
            <a:lnRef idx="0">
              <a:scrgbClr r="0" g="0" b="0"/>
            </a:lnRef>
            <a:fillRef idx="0">
              <a:scrgbClr r="0" g="0" b="0"/>
            </a:fillRef>
            <a:effectRef idx="0">
              <a:scrgbClr r="0" g="0" b="0"/>
            </a:effectRef>
            <a:fontRef idx="minor"/>
          </p:style>
        </p:sp>
        <p:sp>
          <p:nvSpPr>
            <p:cNvPr id="141" name="Freccia a destra 140"/>
            <p:cNvSpPr/>
            <p:nvPr/>
          </p:nvSpPr>
          <p:spPr>
            <a:xfrm>
              <a:off x="1450080" y="2481840"/>
              <a:ext cx="9338400" cy="3726360"/>
            </a:xfrm>
            <a:prstGeom prst="rightArrow">
              <a:avLst>
                <a:gd name="adj1" fmla="val 50000"/>
                <a:gd name="adj2" fmla="val 50000"/>
              </a:avLst>
            </a:prstGeom>
            <a:solidFill>
              <a:schemeClr val="accent1">
                <a:tint val="40000"/>
                <a:hueOff val="0"/>
                <a:satOff val="0"/>
                <a:lumOff val="0"/>
                <a:alphaOff val="0"/>
              </a:schemeClr>
            </a:solidFill>
            <a:ln w="0">
              <a:noFill/>
            </a:ln>
          </p:spPr>
          <p:style>
            <a:lnRef idx="0">
              <a:scrgbClr r="0" g="0" b="0"/>
            </a:lnRef>
            <a:fillRef idx="0">
              <a:scrgbClr r="0" g="0" b="0"/>
            </a:fillRef>
            <a:effectRef idx="0">
              <a:scrgbClr r="0" g="0" b="0"/>
            </a:effectRef>
            <a:fontRef idx="minor"/>
          </p:style>
        </p:sp>
        <p:sp>
          <p:nvSpPr>
            <p:cNvPr id="142" name="Rettangolo con angoli arrotondati 141"/>
            <p:cNvSpPr/>
            <p:nvPr/>
          </p:nvSpPr>
          <p:spPr>
            <a:xfrm>
              <a:off x="630720" y="3600000"/>
              <a:ext cx="2110680" cy="1490400"/>
            </a:xfrm>
            <a:prstGeom prst="roundRect">
              <a:avLst>
                <a:gd name="adj" fmla="val 16667"/>
              </a:avLst>
            </a:prstGeom>
            <a:solidFill>
              <a:schemeClr val="accent1">
                <a:hueOff val="0"/>
                <a:satOff val="0"/>
                <a:lumOff val="0"/>
                <a:alphaOff val="0"/>
              </a:schemeClr>
            </a:solidFill>
            <a:ln>
              <a:solidFill>
                <a:srgbClr val="FFFFFF">
                  <a:hueOff val="0"/>
                  <a:satOff val="0"/>
                  <a:lumOff val="0"/>
                  <a:alphaOff val="0"/>
                </a:srgbClr>
              </a:solidFill>
            </a:ln>
          </p:spPr>
          <p:style>
            <a:lnRef idx="2">
              <a:scrgbClr r="0" g="0" b="0"/>
            </a:lnRef>
            <a:fillRef idx="0">
              <a:scrgbClr r="0" g="0" b="0"/>
            </a:fillRef>
            <a:effectRef idx="0">
              <a:scrgbClr r="0" g="0" b="0"/>
            </a:effectRef>
            <a:fontRef idx="minor"/>
          </p:style>
          <p:txBody>
            <a:bodyPr lIns="152640" tIns="152640" rIns="79920" bIns="152640" numCol="1" spcCol="1440" anchor="ctr">
              <a:noAutofit/>
            </a:bodyPr>
            <a:lstStyle/>
            <a:p>
              <a:pPr algn="ctr">
                <a:lnSpc>
                  <a:spcPct val="90000"/>
                </a:lnSpc>
                <a:spcAft>
                  <a:spcPts val="734"/>
                </a:spcAft>
                <a:tabLst>
                  <a:tab pos="0" algn="l"/>
                </a:tabLst>
              </a:pPr>
              <a:r>
                <a:rPr lang="es-ES" sz="1800" b="0" strike="noStrike" spc="-1">
                  <a:solidFill>
                    <a:schemeClr val="lt1"/>
                  </a:solidFill>
                  <a:latin typeface="Calibri"/>
                </a:rPr>
                <a:t>PHASE 0: Präsentation der Kandidatur </a:t>
              </a:r>
              <a:endParaRPr lang="it-IT" sz="1800" b="0" strike="noStrike" spc="-1">
                <a:latin typeface="Arial"/>
              </a:endParaRPr>
            </a:p>
          </p:txBody>
        </p:sp>
        <p:sp>
          <p:nvSpPr>
            <p:cNvPr id="143" name="Rettangolo con angoli arrotondati 142"/>
            <p:cNvSpPr/>
            <p:nvPr/>
          </p:nvSpPr>
          <p:spPr>
            <a:xfrm>
              <a:off x="2847240" y="3600000"/>
              <a:ext cx="2110680" cy="1490400"/>
            </a:xfrm>
            <a:prstGeom prst="roundRect">
              <a:avLst>
                <a:gd name="adj" fmla="val 16667"/>
              </a:avLst>
            </a:prstGeom>
            <a:solidFill>
              <a:schemeClr val="accent1">
                <a:hueOff val="0"/>
                <a:satOff val="0"/>
                <a:lumOff val="0"/>
                <a:alphaOff val="0"/>
              </a:schemeClr>
            </a:solidFill>
            <a:ln>
              <a:solidFill>
                <a:srgbClr val="FFFFFF">
                  <a:hueOff val="0"/>
                  <a:satOff val="0"/>
                  <a:lumOff val="0"/>
                  <a:alphaOff val="0"/>
                </a:srgbClr>
              </a:solidFill>
            </a:ln>
          </p:spPr>
          <p:style>
            <a:lnRef idx="2">
              <a:scrgbClr r="0" g="0" b="0"/>
            </a:lnRef>
            <a:fillRef idx="0">
              <a:scrgbClr r="0" g="0" b="0"/>
            </a:fillRef>
            <a:effectRef idx="0">
              <a:scrgbClr r="0" g="0" b="0"/>
            </a:effectRef>
            <a:fontRef idx="minor"/>
          </p:style>
          <p:txBody>
            <a:bodyPr lIns="152640" tIns="152640" rIns="79920" bIns="152640" numCol="1" spcCol="1440" anchor="ctr">
              <a:noAutofit/>
            </a:bodyPr>
            <a:lstStyle/>
            <a:p>
              <a:pPr algn="ctr">
                <a:lnSpc>
                  <a:spcPct val="90000"/>
                </a:lnSpc>
                <a:spcAft>
                  <a:spcPts val="734"/>
                </a:spcAft>
                <a:tabLst>
                  <a:tab pos="0" algn="l"/>
                </a:tabLst>
              </a:pPr>
              <a:r>
                <a:rPr lang="es-ES" sz="1800" b="0" strike="noStrike" spc="-1">
                  <a:solidFill>
                    <a:schemeClr val="lt1"/>
                  </a:solidFill>
                  <a:latin typeface="Calibri"/>
                </a:rPr>
                <a:t>PHASE 1: Gestaltung der Veranstaltungsmerkmale </a:t>
              </a:r>
              <a:endParaRPr lang="it-IT" sz="1800" b="0" strike="noStrike" spc="-1">
                <a:latin typeface="Arial"/>
              </a:endParaRPr>
            </a:p>
          </p:txBody>
        </p:sp>
        <p:sp>
          <p:nvSpPr>
            <p:cNvPr id="144" name="Rettangolo con angoli arrotondati 143"/>
            <p:cNvSpPr/>
            <p:nvPr/>
          </p:nvSpPr>
          <p:spPr>
            <a:xfrm>
              <a:off x="5064120" y="3600000"/>
              <a:ext cx="2110680" cy="1490400"/>
            </a:xfrm>
            <a:prstGeom prst="roundRect">
              <a:avLst>
                <a:gd name="adj" fmla="val 16667"/>
              </a:avLst>
            </a:prstGeom>
            <a:solidFill>
              <a:schemeClr val="accent1">
                <a:hueOff val="0"/>
                <a:satOff val="0"/>
                <a:lumOff val="0"/>
                <a:alphaOff val="0"/>
              </a:schemeClr>
            </a:solidFill>
            <a:ln>
              <a:solidFill>
                <a:srgbClr val="FFFFFF">
                  <a:hueOff val="0"/>
                  <a:satOff val="0"/>
                  <a:lumOff val="0"/>
                  <a:alphaOff val="0"/>
                </a:srgbClr>
              </a:solidFill>
            </a:ln>
          </p:spPr>
          <p:style>
            <a:lnRef idx="2">
              <a:scrgbClr r="0" g="0" b="0"/>
            </a:lnRef>
            <a:fillRef idx="0">
              <a:scrgbClr r="0" g="0" b="0"/>
            </a:fillRef>
            <a:effectRef idx="0">
              <a:scrgbClr r="0" g="0" b="0"/>
            </a:effectRef>
            <a:fontRef idx="minor"/>
          </p:style>
          <p:txBody>
            <a:bodyPr lIns="152640" tIns="152640" rIns="79920" bIns="152640" numCol="1" spcCol="1440" anchor="ctr">
              <a:noAutofit/>
            </a:bodyPr>
            <a:lstStyle/>
            <a:p>
              <a:pPr algn="ctr">
                <a:lnSpc>
                  <a:spcPct val="90000"/>
                </a:lnSpc>
                <a:spcAft>
                  <a:spcPts val="734"/>
                </a:spcAft>
                <a:tabLst>
                  <a:tab pos="0" algn="l"/>
                </a:tabLst>
              </a:pPr>
              <a:r>
                <a:rPr lang="es-ES" sz="1800" b="0" strike="noStrike" spc="-1">
                  <a:solidFill>
                    <a:schemeClr val="lt1"/>
                  </a:solidFill>
                  <a:latin typeface="Calibri"/>
                </a:rPr>
                <a:t>PHASE 2: Struktur der Veranstaltung und Gestaltung des Ablaufs </a:t>
              </a:r>
              <a:endParaRPr lang="it-IT" sz="1800" b="0" strike="noStrike" spc="-1">
                <a:latin typeface="Arial"/>
              </a:endParaRPr>
            </a:p>
          </p:txBody>
        </p:sp>
        <p:sp>
          <p:nvSpPr>
            <p:cNvPr id="145" name="Rettangolo con angoli arrotondati 144"/>
            <p:cNvSpPr/>
            <p:nvPr/>
          </p:nvSpPr>
          <p:spPr>
            <a:xfrm>
              <a:off x="7280640" y="3600000"/>
              <a:ext cx="2110680" cy="1490400"/>
            </a:xfrm>
            <a:prstGeom prst="roundRect">
              <a:avLst>
                <a:gd name="adj" fmla="val 16667"/>
              </a:avLst>
            </a:prstGeom>
            <a:solidFill>
              <a:schemeClr val="accent1">
                <a:hueOff val="0"/>
                <a:satOff val="0"/>
                <a:lumOff val="0"/>
                <a:alphaOff val="0"/>
              </a:schemeClr>
            </a:solidFill>
            <a:ln>
              <a:solidFill>
                <a:srgbClr val="FFFFFF">
                  <a:hueOff val="0"/>
                  <a:satOff val="0"/>
                  <a:lumOff val="0"/>
                  <a:alphaOff val="0"/>
                </a:srgbClr>
              </a:solidFill>
            </a:ln>
          </p:spPr>
          <p:style>
            <a:lnRef idx="2">
              <a:scrgbClr r="0" g="0" b="0"/>
            </a:lnRef>
            <a:fillRef idx="0">
              <a:scrgbClr r="0" g="0" b="0"/>
            </a:fillRef>
            <a:effectRef idx="0">
              <a:scrgbClr r="0" g="0" b="0"/>
            </a:effectRef>
            <a:fontRef idx="minor"/>
          </p:style>
          <p:txBody>
            <a:bodyPr lIns="152640" tIns="152640" rIns="79920" bIns="152640" numCol="1" spcCol="1440" anchor="ctr">
              <a:noAutofit/>
            </a:bodyPr>
            <a:lstStyle/>
            <a:p>
              <a:pPr algn="ctr">
                <a:lnSpc>
                  <a:spcPct val="90000"/>
                </a:lnSpc>
                <a:spcAft>
                  <a:spcPts val="734"/>
                </a:spcAft>
                <a:tabLst>
                  <a:tab pos="0" algn="l"/>
                </a:tabLst>
              </a:pPr>
              <a:r>
                <a:rPr lang="es-ES" sz="1800" b="0" strike="noStrike" spc="-1">
                  <a:solidFill>
                    <a:schemeClr val="lt1"/>
                  </a:solidFill>
                  <a:latin typeface="Calibri"/>
                </a:rPr>
                <a:t>PHASE 3: Durchführung und Feier der Veranstaltung </a:t>
              </a:r>
              <a:endParaRPr lang="it-IT" sz="1800" b="0" strike="noStrike" spc="-1">
                <a:latin typeface="Arial"/>
              </a:endParaRPr>
            </a:p>
          </p:txBody>
        </p:sp>
        <p:sp>
          <p:nvSpPr>
            <p:cNvPr id="146" name="Rettangolo con angoli arrotondati 145"/>
            <p:cNvSpPr/>
            <p:nvPr/>
          </p:nvSpPr>
          <p:spPr>
            <a:xfrm>
              <a:off x="9497160" y="3600000"/>
              <a:ext cx="2110680" cy="1490400"/>
            </a:xfrm>
            <a:prstGeom prst="roundRect">
              <a:avLst>
                <a:gd name="adj" fmla="val 16667"/>
              </a:avLst>
            </a:prstGeom>
            <a:solidFill>
              <a:schemeClr val="accent1">
                <a:hueOff val="0"/>
                <a:satOff val="0"/>
                <a:lumOff val="0"/>
                <a:alphaOff val="0"/>
              </a:schemeClr>
            </a:solidFill>
            <a:ln>
              <a:solidFill>
                <a:srgbClr val="FFFFFF">
                  <a:hueOff val="0"/>
                  <a:satOff val="0"/>
                  <a:lumOff val="0"/>
                  <a:alphaOff val="0"/>
                </a:srgbClr>
              </a:solidFill>
            </a:ln>
          </p:spPr>
          <p:style>
            <a:lnRef idx="2">
              <a:scrgbClr r="0" g="0" b="0"/>
            </a:lnRef>
            <a:fillRef idx="0">
              <a:scrgbClr r="0" g="0" b="0"/>
            </a:fillRef>
            <a:effectRef idx="0">
              <a:scrgbClr r="0" g="0" b="0"/>
            </a:effectRef>
            <a:fontRef idx="minor"/>
          </p:style>
          <p:txBody>
            <a:bodyPr lIns="152640" tIns="152640" rIns="79920" bIns="152640" numCol="1" spcCol="1440" anchor="ctr">
              <a:noAutofit/>
            </a:bodyPr>
            <a:lstStyle/>
            <a:p>
              <a:pPr algn="ctr">
                <a:lnSpc>
                  <a:spcPct val="90000"/>
                </a:lnSpc>
                <a:spcAft>
                  <a:spcPts val="734"/>
                </a:spcAft>
                <a:tabLst>
                  <a:tab pos="0" algn="l"/>
                </a:tabLst>
              </a:pPr>
              <a:r>
                <a:rPr lang="es-ES" sz="1800" b="0" strike="noStrike" spc="-1">
                  <a:solidFill>
                    <a:schemeClr val="lt1"/>
                  </a:solidFill>
                  <a:latin typeface="Calibri"/>
                </a:rPr>
                <a:t>PHASE 4: Bewertung</a:t>
              </a:r>
              <a:endParaRPr lang="it-IT" sz="1800" b="0" strike="noStrike" spc="-1">
                <a:latin typeface="Arial"/>
              </a:endParaRPr>
            </a:p>
          </p:txBody>
        </p:sp>
      </p:grpSp>
      <p:sp>
        <p:nvSpPr>
          <p:cNvPr id="147" name="CuadroTexto 2"/>
          <p:cNvSpPr/>
          <p:nvPr/>
        </p:nvSpPr>
        <p:spPr>
          <a:xfrm>
            <a:off x="506880" y="6208920"/>
            <a:ext cx="4101480" cy="3639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nSpc>
                <a:spcPct val="100000"/>
              </a:lnSpc>
            </a:pPr>
            <a:r>
              <a:rPr lang="en-GB" sz="1800" b="0" strike="noStrike" spc="-1">
                <a:solidFill>
                  <a:srgbClr val="000000"/>
                </a:solidFill>
                <a:latin typeface="Calibri"/>
              </a:rPr>
              <a:t>Magaz-González and Fanjul-Suárez (2012)</a:t>
            </a:r>
            <a:endParaRPr lang="it-IT" sz="1800" b="0" strike="noStrike" spc="-1">
              <a:latin typeface="Aria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8" name="Immagine 18"/>
          <p:cNvPicPr/>
          <p:nvPr/>
        </p:nvPicPr>
        <p:blipFill>
          <a:blip r:embed="rId2"/>
          <a:srcRect l="2226" t="-1058" r="22047" b="1058"/>
          <a:stretch/>
        </p:blipFill>
        <p:spPr>
          <a:xfrm>
            <a:off x="9777960" y="5781960"/>
            <a:ext cx="2413440" cy="653760"/>
          </a:xfrm>
          <a:prstGeom prst="rect">
            <a:avLst/>
          </a:prstGeom>
          <a:ln w="0">
            <a:noFill/>
          </a:ln>
        </p:spPr>
      </p:pic>
      <p:sp>
        <p:nvSpPr>
          <p:cNvPr id="149" name="Titolo 1"/>
          <p:cNvSpPr/>
          <p:nvPr/>
        </p:nvSpPr>
        <p:spPr>
          <a:xfrm>
            <a:off x="626040" y="201240"/>
            <a:ext cx="10058040" cy="1368720"/>
          </a:xfrm>
          <a:prstGeom prst="rect">
            <a:avLst/>
          </a:prstGeom>
          <a:noFill/>
          <a:ln w="0">
            <a:noFill/>
          </a:ln>
        </p:spPr>
        <p:style>
          <a:lnRef idx="0">
            <a:scrgbClr r="0" g="0" b="0"/>
          </a:lnRef>
          <a:fillRef idx="0">
            <a:scrgbClr r="0" g="0" b="0"/>
          </a:fillRef>
          <a:effectRef idx="0">
            <a:scrgbClr r="0" g="0" b="0"/>
          </a:effectRef>
          <a:fontRef idx="minor"/>
        </p:style>
        <p:txBody>
          <a:bodyPr lIns="0" rIns="0" anchor="ctr">
            <a:normAutofit/>
          </a:bodyPr>
          <a:lstStyle/>
          <a:p>
            <a:pPr>
              <a:lnSpc>
                <a:spcPct val="90000"/>
              </a:lnSpc>
            </a:pPr>
            <a:r>
              <a:rPr lang="it-IT" sz="4000" b="1" strike="noStrike" cap="all" spc="-52">
                <a:solidFill>
                  <a:srgbClr val="FF6600"/>
                </a:solidFill>
                <a:latin typeface="Arial"/>
              </a:rPr>
              <a:t>MANAGEMENT FÜR SPORTVERANSTALTUNGEN</a:t>
            </a:r>
            <a:r>
              <a:rPr lang="it-IT" sz="4000" b="1" strike="noStrike" cap="all" spc="-52">
                <a:solidFill>
                  <a:srgbClr val="FF4343"/>
                </a:solidFill>
                <a:latin typeface="Arial"/>
              </a:rPr>
              <a:t> </a:t>
            </a:r>
            <a:endParaRPr lang="it-IT" sz="4000" b="0" strike="noStrike" spc="-1">
              <a:latin typeface="Arial"/>
            </a:endParaRPr>
          </a:p>
        </p:txBody>
      </p:sp>
      <p:sp>
        <p:nvSpPr>
          <p:cNvPr id="150" name="Segnaposto contenuto 2"/>
          <p:cNvSpPr/>
          <p:nvPr/>
        </p:nvSpPr>
        <p:spPr>
          <a:xfrm>
            <a:off x="570960" y="1771200"/>
            <a:ext cx="10821960" cy="3447360"/>
          </a:xfrm>
          <a:prstGeom prst="rect">
            <a:avLst/>
          </a:prstGeom>
          <a:noFill/>
          <a:ln w="0">
            <a:noFill/>
          </a:ln>
        </p:spPr>
        <p:style>
          <a:lnRef idx="0">
            <a:scrgbClr r="0" g="0" b="0"/>
          </a:lnRef>
          <a:fillRef idx="0">
            <a:scrgbClr r="0" g="0" b="0"/>
          </a:fillRef>
          <a:effectRef idx="0">
            <a:scrgbClr r="0" g="0" b="0"/>
          </a:effectRef>
          <a:fontRef idx="minor"/>
        </p:style>
        <p:txBody>
          <a:bodyPr anchor="t">
            <a:normAutofit fontScale="89000"/>
          </a:bodyPr>
          <a:lstStyle/>
          <a:p>
            <a:pPr>
              <a:lnSpc>
                <a:spcPct val="110000"/>
              </a:lnSpc>
              <a:spcBef>
                <a:spcPts val="1001"/>
              </a:spcBef>
              <a:tabLst>
                <a:tab pos="0" algn="l"/>
              </a:tabLst>
            </a:pPr>
            <a:endParaRPr lang="it-IT" sz="2800" b="0" strike="noStrike" spc="-1">
              <a:latin typeface="Arial"/>
            </a:endParaRPr>
          </a:p>
          <a:p>
            <a:pPr>
              <a:lnSpc>
                <a:spcPct val="110000"/>
              </a:lnSpc>
              <a:spcBef>
                <a:spcPts val="1001"/>
              </a:spcBef>
              <a:tabLst>
                <a:tab pos="0" algn="l"/>
              </a:tabLst>
            </a:pPr>
            <a:r>
              <a:rPr lang="it-IT" sz="2400" b="1" strike="noStrike" spc="-1">
                <a:solidFill>
                  <a:srgbClr val="FF4343"/>
                </a:solidFill>
                <a:latin typeface="Arial"/>
              </a:rPr>
              <a:t>VERANSTALTUNGSORGANISATION: VERSCHIEDENE PHASEN</a:t>
            </a:r>
            <a:endParaRPr lang="it-IT" sz="2400" b="0" strike="noStrike" spc="-1">
              <a:latin typeface="Arial"/>
            </a:endParaRPr>
          </a:p>
          <a:p>
            <a:pPr>
              <a:lnSpc>
                <a:spcPct val="110000"/>
              </a:lnSpc>
              <a:spcBef>
                <a:spcPts val="1001"/>
              </a:spcBef>
              <a:tabLst>
                <a:tab pos="0" algn="l"/>
              </a:tabLst>
            </a:pPr>
            <a:endParaRPr lang="it-IT" sz="7200" b="0" strike="noStrike" spc="-1">
              <a:latin typeface="Arial"/>
            </a:endParaRPr>
          </a:p>
          <a:p>
            <a:pPr algn="just">
              <a:lnSpc>
                <a:spcPct val="110000"/>
              </a:lnSpc>
              <a:spcBef>
                <a:spcPts val="1001"/>
              </a:spcBef>
              <a:tabLst>
                <a:tab pos="0" algn="l"/>
              </a:tabLst>
            </a:pPr>
            <a:r>
              <a:rPr lang="en-US" sz="2400" b="1" strike="noStrike" spc="-1">
                <a:solidFill>
                  <a:srgbClr val="FF6600"/>
                </a:solidFill>
                <a:latin typeface="Arial"/>
              </a:rPr>
              <a:t>PHASE 0 ODER VORLÄUFIG:</a:t>
            </a:r>
            <a:r>
              <a:rPr lang="en-US" sz="2400" b="1" strike="noStrike" spc="-1">
                <a:solidFill>
                  <a:srgbClr val="000000"/>
                </a:solidFill>
                <a:latin typeface="Arial"/>
              </a:rPr>
              <a:t> Einleitend o Präsentation der Kandidatur: </a:t>
            </a:r>
            <a:endParaRPr lang="it-IT" sz="2400" b="0" strike="noStrike" spc="-1">
              <a:latin typeface="Arial"/>
            </a:endParaRPr>
          </a:p>
          <a:p>
            <a:pPr algn="just">
              <a:lnSpc>
                <a:spcPct val="110000"/>
              </a:lnSpc>
              <a:spcBef>
                <a:spcPts val="1001"/>
              </a:spcBef>
              <a:tabLst>
                <a:tab pos="0" algn="l"/>
              </a:tabLst>
            </a:pPr>
            <a:r>
              <a:rPr lang="en-US" sz="2400" b="0" strike="noStrike" spc="-1">
                <a:solidFill>
                  <a:srgbClr val="000000"/>
                </a:solidFill>
                <a:latin typeface="Arial"/>
              </a:rPr>
              <a:t>In dieser Phase wird ein Bericht erstellt und die Kampagne durchgeführt, um Unterstützung für die Kandidatur mit der besten Strategie zu gewinnen.</a:t>
            </a:r>
            <a:endParaRPr lang="it-IT" sz="2400" b="0" strike="noStrike" spc="-1">
              <a:latin typeface="Arial"/>
            </a:endParaRPr>
          </a:p>
          <a:p>
            <a:pPr algn="just">
              <a:lnSpc>
                <a:spcPct val="110000"/>
              </a:lnSpc>
              <a:spcBef>
                <a:spcPts val="1001"/>
              </a:spcBef>
              <a:tabLst>
                <a:tab pos="0" algn="l"/>
              </a:tabLst>
            </a:pPr>
            <a:endParaRPr lang="it-IT" sz="6400" b="0" strike="noStrike" spc="-1">
              <a:latin typeface="Arial"/>
            </a:endParaRPr>
          </a:p>
          <a:p>
            <a:pPr algn="just">
              <a:lnSpc>
                <a:spcPct val="110000"/>
              </a:lnSpc>
              <a:spcBef>
                <a:spcPts val="1001"/>
              </a:spcBef>
              <a:tabLst>
                <a:tab pos="0" algn="l"/>
              </a:tabLst>
            </a:pPr>
            <a:endParaRPr lang="it-IT" sz="7200" b="0" strike="noStrike" spc="-1">
              <a:latin typeface="Arial"/>
            </a:endParaRPr>
          </a:p>
        </p:txBody>
      </p:sp>
      <p:pic>
        <p:nvPicPr>
          <p:cNvPr id="151" name="Immagine 7"/>
          <p:cNvPicPr/>
          <p:nvPr/>
        </p:nvPicPr>
        <p:blipFill>
          <a:blip r:embed="rId3"/>
          <a:stretch/>
        </p:blipFill>
        <p:spPr>
          <a:xfrm>
            <a:off x="10359360" y="0"/>
            <a:ext cx="1790640" cy="1790640"/>
          </a:xfrm>
          <a:prstGeom prst="rect">
            <a:avLst/>
          </a:prstGeom>
          <a:ln w="0">
            <a:noFill/>
          </a:ln>
        </p:spPr>
      </p:pic>
      <p:sp>
        <p:nvSpPr>
          <p:cNvPr id="152" name="CasellaDiTesto 6"/>
          <p:cNvSpPr/>
          <p:nvPr/>
        </p:nvSpPr>
        <p:spPr>
          <a:xfrm>
            <a:off x="8345160" y="6436080"/>
            <a:ext cx="6095520" cy="3639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nSpc>
                <a:spcPct val="100000"/>
              </a:lnSpc>
            </a:pPr>
            <a:r>
              <a:rPr lang="en-US" sz="1800" b="1" strike="noStrike" spc="-1">
                <a:solidFill>
                  <a:srgbClr val="064A8B"/>
                </a:solidFill>
                <a:latin typeface="Open Sans"/>
              </a:rPr>
              <a:t>612986-EPP-1-2019-1-DE-SPO-SCP</a:t>
            </a:r>
            <a:endParaRPr lang="it-IT" sz="1800" b="0" strike="noStrike" spc="-1">
              <a:latin typeface="Aria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 name="Immagine 18"/>
          <p:cNvPicPr/>
          <p:nvPr/>
        </p:nvPicPr>
        <p:blipFill>
          <a:blip r:embed="rId2"/>
          <a:srcRect l="2226" t="-1058" r="22047" b="1058"/>
          <a:stretch/>
        </p:blipFill>
        <p:spPr>
          <a:xfrm>
            <a:off x="9777960" y="5781960"/>
            <a:ext cx="2413440" cy="653760"/>
          </a:xfrm>
          <a:prstGeom prst="rect">
            <a:avLst/>
          </a:prstGeom>
          <a:ln w="0">
            <a:noFill/>
          </a:ln>
        </p:spPr>
      </p:pic>
      <p:sp>
        <p:nvSpPr>
          <p:cNvPr id="154" name="Titolo 1"/>
          <p:cNvSpPr/>
          <p:nvPr/>
        </p:nvSpPr>
        <p:spPr>
          <a:xfrm>
            <a:off x="626040" y="201240"/>
            <a:ext cx="10058040" cy="1368720"/>
          </a:xfrm>
          <a:prstGeom prst="rect">
            <a:avLst/>
          </a:prstGeom>
          <a:noFill/>
          <a:ln w="0">
            <a:noFill/>
          </a:ln>
        </p:spPr>
        <p:style>
          <a:lnRef idx="0">
            <a:scrgbClr r="0" g="0" b="0"/>
          </a:lnRef>
          <a:fillRef idx="0">
            <a:scrgbClr r="0" g="0" b="0"/>
          </a:fillRef>
          <a:effectRef idx="0">
            <a:scrgbClr r="0" g="0" b="0"/>
          </a:effectRef>
          <a:fontRef idx="minor"/>
        </p:style>
        <p:txBody>
          <a:bodyPr lIns="0" rIns="0" anchor="ctr">
            <a:normAutofit/>
          </a:bodyPr>
          <a:lstStyle/>
          <a:p>
            <a:pPr>
              <a:lnSpc>
                <a:spcPct val="90000"/>
              </a:lnSpc>
            </a:pPr>
            <a:r>
              <a:rPr lang="it-IT" sz="4000" b="1" strike="noStrike" cap="all" spc="-52">
                <a:solidFill>
                  <a:srgbClr val="FF6600"/>
                </a:solidFill>
                <a:latin typeface="Arial"/>
              </a:rPr>
              <a:t>MANAGEMENT FÜR SPORTVERANSTALTUNGEN</a:t>
            </a:r>
            <a:r>
              <a:rPr lang="it-IT" sz="4000" b="1" strike="noStrike" cap="all" spc="-52">
                <a:solidFill>
                  <a:srgbClr val="FF4343"/>
                </a:solidFill>
                <a:latin typeface="Arial"/>
              </a:rPr>
              <a:t> </a:t>
            </a:r>
            <a:endParaRPr lang="it-IT" sz="4000" b="0" strike="noStrike" spc="-1">
              <a:latin typeface="Arial"/>
            </a:endParaRPr>
          </a:p>
        </p:txBody>
      </p:sp>
      <p:sp>
        <p:nvSpPr>
          <p:cNvPr id="155" name="Segnaposto contenuto 2"/>
          <p:cNvSpPr/>
          <p:nvPr/>
        </p:nvSpPr>
        <p:spPr>
          <a:xfrm>
            <a:off x="570960" y="1231920"/>
            <a:ext cx="10821960" cy="3447360"/>
          </a:xfrm>
          <a:prstGeom prst="rect">
            <a:avLst/>
          </a:prstGeom>
          <a:noFill/>
          <a:ln w="0">
            <a:noFill/>
          </a:ln>
        </p:spPr>
        <p:style>
          <a:lnRef idx="0">
            <a:scrgbClr r="0" g="0" b="0"/>
          </a:lnRef>
          <a:fillRef idx="0">
            <a:scrgbClr r="0" g="0" b="0"/>
          </a:fillRef>
          <a:effectRef idx="0">
            <a:scrgbClr r="0" g="0" b="0"/>
          </a:effectRef>
          <a:fontRef idx="minor"/>
        </p:style>
        <p:txBody>
          <a:bodyPr anchor="t">
            <a:normAutofit fontScale="51000"/>
          </a:bodyPr>
          <a:lstStyle/>
          <a:p>
            <a:pPr>
              <a:lnSpc>
                <a:spcPct val="110000"/>
              </a:lnSpc>
              <a:spcBef>
                <a:spcPts val="1001"/>
              </a:spcBef>
              <a:tabLst>
                <a:tab pos="0" algn="l"/>
              </a:tabLst>
            </a:pPr>
            <a:endParaRPr lang="it-IT" sz="12800" b="0" strike="noStrike" spc="-1">
              <a:latin typeface="Arial"/>
            </a:endParaRPr>
          </a:p>
          <a:p>
            <a:pPr>
              <a:lnSpc>
                <a:spcPct val="110000"/>
              </a:lnSpc>
              <a:spcBef>
                <a:spcPts val="1001"/>
              </a:spcBef>
              <a:tabLst>
                <a:tab pos="0" algn="l"/>
              </a:tabLst>
            </a:pPr>
            <a:r>
              <a:rPr lang="it-IT" sz="2400" b="1" strike="noStrike" spc="-1">
                <a:solidFill>
                  <a:srgbClr val="FF4343"/>
                </a:solidFill>
                <a:latin typeface="Arial"/>
              </a:rPr>
              <a:t>In dieser Phase wird ein Bericht erstellt und die Kampagne durchgeführt, um Unterstützung für die Kandidatur mit der besten Strategie zu gewinnen.</a:t>
            </a:r>
            <a:endParaRPr lang="it-IT" sz="2400" b="0" strike="noStrike" spc="-1">
              <a:latin typeface="Arial"/>
            </a:endParaRPr>
          </a:p>
          <a:p>
            <a:pPr>
              <a:lnSpc>
                <a:spcPct val="110000"/>
              </a:lnSpc>
              <a:spcBef>
                <a:spcPts val="1001"/>
              </a:spcBef>
              <a:tabLst>
                <a:tab pos="0" algn="l"/>
              </a:tabLst>
            </a:pPr>
            <a:endParaRPr lang="it-IT" sz="7200" b="0" strike="noStrike" spc="-1">
              <a:latin typeface="Arial"/>
            </a:endParaRPr>
          </a:p>
          <a:p>
            <a:pPr algn="just">
              <a:lnSpc>
                <a:spcPct val="110000"/>
              </a:lnSpc>
              <a:spcBef>
                <a:spcPts val="1001"/>
              </a:spcBef>
              <a:tabLst>
                <a:tab pos="0" algn="l"/>
              </a:tabLst>
            </a:pPr>
            <a:r>
              <a:rPr lang="en-US" sz="2400" b="1" strike="noStrike" spc="-1">
                <a:solidFill>
                  <a:srgbClr val="FF6600"/>
                </a:solidFill>
                <a:latin typeface="Arial"/>
              </a:rPr>
              <a:t>PHASE 1: </a:t>
            </a:r>
            <a:r>
              <a:rPr lang="en-US" sz="2400" b="1" strike="noStrike" spc="-1">
                <a:solidFill>
                  <a:srgbClr val="000000"/>
                </a:solidFill>
                <a:latin typeface="Arial"/>
              </a:rPr>
              <a:t>Definition und Gestaltung der Veranstaltungsmerkmale:</a:t>
            </a:r>
            <a:endParaRPr lang="it-IT" sz="2400" b="0" strike="noStrike" spc="-1">
              <a:latin typeface="Arial"/>
            </a:endParaRPr>
          </a:p>
          <a:p>
            <a:pPr algn="just">
              <a:lnSpc>
                <a:spcPct val="110000"/>
              </a:lnSpc>
              <a:spcBef>
                <a:spcPts val="1001"/>
              </a:spcBef>
              <a:tabLst>
                <a:tab pos="0" algn="l"/>
              </a:tabLst>
            </a:pPr>
            <a:r>
              <a:rPr lang="en-US" sz="2400" b="0" strike="noStrike" spc="-1">
                <a:solidFill>
                  <a:srgbClr val="000000"/>
                </a:solidFill>
                <a:latin typeface="Arial"/>
              </a:rPr>
              <a:t>Sie entspricht der Entwicklung des strategischen Plans der Veranstaltung. In dieser Phase werden die Fragen beantwortet: Was wollen Sie, warum wollen Sie es, wozu wollen Sie es, wozu wollen Sie es, und warum wollen Sie es? Die Zielvorgaben und -einschränkungen werden formuliert und festgelegt. Die Veranstaltung wird konfiguriert (Definition der Hauptvariablen der Veranstaltung: Typologie, Dauer, Dauer der Infrastruktur, Infrastruktur, Humanressourcen, technische und sportliche Merkmale, usw.).</a:t>
            </a:r>
            <a:endParaRPr lang="it-IT" sz="2400" b="0" strike="noStrike" spc="-1">
              <a:latin typeface="Arial"/>
            </a:endParaRPr>
          </a:p>
          <a:p>
            <a:pPr algn="just">
              <a:lnSpc>
                <a:spcPct val="110000"/>
              </a:lnSpc>
              <a:spcBef>
                <a:spcPts val="1001"/>
              </a:spcBef>
              <a:tabLst>
                <a:tab pos="0" algn="l"/>
              </a:tabLst>
            </a:pPr>
            <a:endParaRPr lang="it-IT" sz="7200" b="0" strike="noStrike" spc="-1">
              <a:latin typeface="Arial"/>
            </a:endParaRPr>
          </a:p>
        </p:txBody>
      </p:sp>
      <p:pic>
        <p:nvPicPr>
          <p:cNvPr id="156" name="Immagine 7"/>
          <p:cNvPicPr/>
          <p:nvPr/>
        </p:nvPicPr>
        <p:blipFill>
          <a:blip r:embed="rId3"/>
          <a:stretch/>
        </p:blipFill>
        <p:spPr>
          <a:xfrm>
            <a:off x="10359360" y="0"/>
            <a:ext cx="1790640" cy="1790640"/>
          </a:xfrm>
          <a:prstGeom prst="rect">
            <a:avLst/>
          </a:prstGeom>
          <a:ln w="0">
            <a:noFill/>
          </a:ln>
        </p:spPr>
      </p:pic>
      <p:sp>
        <p:nvSpPr>
          <p:cNvPr id="157" name="CasellaDiTesto 6"/>
          <p:cNvSpPr/>
          <p:nvPr/>
        </p:nvSpPr>
        <p:spPr>
          <a:xfrm>
            <a:off x="8345160" y="6436080"/>
            <a:ext cx="6095520" cy="3639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nSpc>
                <a:spcPct val="100000"/>
              </a:lnSpc>
            </a:pPr>
            <a:r>
              <a:rPr lang="en-US" sz="1800" b="1" strike="noStrike" spc="-1">
                <a:solidFill>
                  <a:srgbClr val="064A8B"/>
                </a:solidFill>
                <a:latin typeface="Open Sans"/>
              </a:rPr>
              <a:t>612986-EPP-1-2019-1-DE-SPO-SCP</a:t>
            </a:r>
            <a:endParaRPr lang="it-IT" sz="1800" b="0" strike="noStrike" spc="-1">
              <a:latin typeface="Aria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8" name="Immagine 18"/>
          <p:cNvPicPr/>
          <p:nvPr/>
        </p:nvPicPr>
        <p:blipFill>
          <a:blip r:embed="rId2"/>
          <a:srcRect l="2226" t="-1058" r="22047" b="1058"/>
          <a:stretch/>
        </p:blipFill>
        <p:spPr>
          <a:xfrm>
            <a:off x="9777960" y="5781960"/>
            <a:ext cx="2413440" cy="653760"/>
          </a:xfrm>
          <a:prstGeom prst="rect">
            <a:avLst/>
          </a:prstGeom>
          <a:ln w="0">
            <a:noFill/>
          </a:ln>
        </p:spPr>
      </p:pic>
      <p:sp>
        <p:nvSpPr>
          <p:cNvPr id="159" name="Titolo 1"/>
          <p:cNvSpPr/>
          <p:nvPr/>
        </p:nvSpPr>
        <p:spPr>
          <a:xfrm>
            <a:off x="626040" y="201240"/>
            <a:ext cx="10058040" cy="1368720"/>
          </a:xfrm>
          <a:prstGeom prst="rect">
            <a:avLst/>
          </a:prstGeom>
          <a:noFill/>
          <a:ln w="0">
            <a:noFill/>
          </a:ln>
        </p:spPr>
        <p:style>
          <a:lnRef idx="0">
            <a:scrgbClr r="0" g="0" b="0"/>
          </a:lnRef>
          <a:fillRef idx="0">
            <a:scrgbClr r="0" g="0" b="0"/>
          </a:fillRef>
          <a:effectRef idx="0">
            <a:scrgbClr r="0" g="0" b="0"/>
          </a:effectRef>
          <a:fontRef idx="minor"/>
        </p:style>
        <p:txBody>
          <a:bodyPr lIns="0" rIns="0" anchor="ctr">
            <a:normAutofit/>
          </a:bodyPr>
          <a:lstStyle/>
          <a:p>
            <a:pPr>
              <a:lnSpc>
                <a:spcPct val="90000"/>
              </a:lnSpc>
            </a:pPr>
            <a:r>
              <a:rPr lang="it-IT" sz="4000" b="1" strike="noStrike" cap="all" spc="-52">
                <a:solidFill>
                  <a:srgbClr val="FF6600"/>
                </a:solidFill>
                <a:latin typeface="Arial"/>
              </a:rPr>
              <a:t>MANAGEMENT FÜR SPORTVERANSTALTUNGEN</a:t>
            </a:r>
            <a:r>
              <a:rPr lang="it-IT" sz="4000" b="1" strike="noStrike" cap="all" spc="-52">
                <a:solidFill>
                  <a:srgbClr val="FF4343"/>
                </a:solidFill>
                <a:latin typeface="Arial"/>
              </a:rPr>
              <a:t> </a:t>
            </a:r>
            <a:endParaRPr lang="it-IT" sz="4000" b="0" strike="noStrike" spc="-1">
              <a:latin typeface="Arial"/>
            </a:endParaRPr>
          </a:p>
        </p:txBody>
      </p:sp>
      <p:sp>
        <p:nvSpPr>
          <p:cNvPr id="160" name="Segnaposto contenuto 2"/>
          <p:cNvSpPr/>
          <p:nvPr/>
        </p:nvSpPr>
        <p:spPr>
          <a:xfrm>
            <a:off x="570960" y="1231920"/>
            <a:ext cx="10821960" cy="3447360"/>
          </a:xfrm>
          <a:prstGeom prst="rect">
            <a:avLst/>
          </a:prstGeom>
          <a:noFill/>
          <a:ln w="0">
            <a:noFill/>
          </a:ln>
        </p:spPr>
        <p:style>
          <a:lnRef idx="0">
            <a:scrgbClr r="0" g="0" b="0"/>
          </a:lnRef>
          <a:fillRef idx="0">
            <a:scrgbClr r="0" g="0" b="0"/>
          </a:fillRef>
          <a:effectRef idx="0">
            <a:scrgbClr r="0" g="0" b="0"/>
          </a:effectRef>
          <a:fontRef idx="minor"/>
        </p:style>
        <p:txBody>
          <a:bodyPr anchor="t">
            <a:normAutofit fontScale="56000"/>
          </a:bodyPr>
          <a:lstStyle/>
          <a:p>
            <a:pPr>
              <a:lnSpc>
                <a:spcPct val="110000"/>
              </a:lnSpc>
              <a:spcBef>
                <a:spcPts val="1001"/>
              </a:spcBef>
              <a:tabLst>
                <a:tab pos="0" algn="l"/>
              </a:tabLst>
            </a:pPr>
            <a:endParaRPr lang="it-IT" sz="12800" b="0" strike="noStrike" spc="-1">
              <a:latin typeface="Arial"/>
            </a:endParaRPr>
          </a:p>
          <a:p>
            <a:pPr>
              <a:lnSpc>
                <a:spcPct val="110000"/>
              </a:lnSpc>
              <a:spcBef>
                <a:spcPts val="1001"/>
              </a:spcBef>
              <a:tabLst>
                <a:tab pos="0" algn="l"/>
              </a:tabLst>
            </a:pPr>
            <a:r>
              <a:rPr lang="it-IT" sz="2400" b="1" strike="noStrike" spc="-1">
                <a:solidFill>
                  <a:srgbClr val="FF4343"/>
                </a:solidFill>
                <a:latin typeface="Arial"/>
              </a:rPr>
              <a:t>VERANSTALTUNGSORGANISATION: VERSCHIEDENE PHASEN</a:t>
            </a:r>
            <a:endParaRPr lang="it-IT" sz="2400" b="0" strike="noStrike" spc="-1">
              <a:latin typeface="Arial"/>
            </a:endParaRPr>
          </a:p>
          <a:p>
            <a:pPr>
              <a:lnSpc>
                <a:spcPct val="110000"/>
              </a:lnSpc>
              <a:spcBef>
                <a:spcPts val="1001"/>
              </a:spcBef>
              <a:tabLst>
                <a:tab pos="0" algn="l"/>
              </a:tabLst>
            </a:pPr>
            <a:endParaRPr lang="it-IT" sz="7200" b="0" strike="noStrike" spc="-1">
              <a:latin typeface="Arial"/>
            </a:endParaRPr>
          </a:p>
          <a:p>
            <a:pPr algn="just">
              <a:lnSpc>
                <a:spcPct val="110000"/>
              </a:lnSpc>
              <a:spcBef>
                <a:spcPts val="1001"/>
              </a:spcBef>
              <a:tabLst>
                <a:tab pos="0" algn="l"/>
              </a:tabLst>
            </a:pPr>
            <a:r>
              <a:rPr lang="en-US" sz="2400" b="1" strike="noStrike" spc="-1">
                <a:solidFill>
                  <a:srgbClr val="FF6600"/>
                </a:solidFill>
                <a:latin typeface="Arial"/>
              </a:rPr>
              <a:t>PHASE 2: Entwurf und Planung von Veranstaltungsstrukturen:</a:t>
            </a:r>
            <a:r>
              <a:rPr lang="en-US" sz="2400" b="1" strike="noStrike" spc="-1">
                <a:solidFill>
                  <a:srgbClr val="000000"/>
                </a:solidFill>
                <a:latin typeface="Arial"/>
              </a:rPr>
              <a:t> </a:t>
            </a:r>
            <a:endParaRPr lang="it-IT" sz="2400" b="0" strike="noStrike" spc="-1">
              <a:latin typeface="Arial"/>
            </a:endParaRPr>
          </a:p>
          <a:p>
            <a:pPr algn="just">
              <a:lnSpc>
                <a:spcPct val="110000"/>
              </a:lnSpc>
              <a:spcBef>
                <a:spcPts val="1001"/>
              </a:spcBef>
              <a:tabLst>
                <a:tab pos="0" algn="l"/>
              </a:tabLst>
            </a:pPr>
            <a:r>
              <a:rPr lang="en-US" sz="2400" b="0" strike="noStrike" spc="-1">
                <a:solidFill>
                  <a:srgbClr val="000000"/>
                </a:solidFill>
                <a:latin typeface="Arial"/>
              </a:rPr>
              <a:t>In dieser Phase werden Fragen beantwortet wie: was ist zu tun, wer ist zu tun, wie ist zu tun, wann ist zu tun, wie viel ist zu tun, wo ist zu tun. Die Struktur der Veranstaltung wird entworfen und das Projekt wird programmiert. Sie entspricht den Maßnahmen des Strukturplans und des operativen Plans. Dies ist die wichtigste Phase, die Entwurfsphase des Projekts, denn von ihr hängt der Erfolg der Veranstaltung ab.</a:t>
            </a:r>
            <a:endParaRPr lang="it-IT" sz="2400" b="0" strike="noStrike" spc="-1">
              <a:latin typeface="Arial"/>
            </a:endParaRPr>
          </a:p>
        </p:txBody>
      </p:sp>
      <p:pic>
        <p:nvPicPr>
          <p:cNvPr id="161" name="Immagine 7"/>
          <p:cNvPicPr/>
          <p:nvPr/>
        </p:nvPicPr>
        <p:blipFill>
          <a:blip r:embed="rId3"/>
          <a:stretch/>
        </p:blipFill>
        <p:spPr>
          <a:xfrm>
            <a:off x="10359360" y="0"/>
            <a:ext cx="1790640" cy="1790640"/>
          </a:xfrm>
          <a:prstGeom prst="rect">
            <a:avLst/>
          </a:prstGeom>
          <a:ln w="0">
            <a:noFill/>
          </a:ln>
        </p:spPr>
      </p:pic>
      <p:sp>
        <p:nvSpPr>
          <p:cNvPr id="162" name="CasellaDiTesto 6"/>
          <p:cNvSpPr/>
          <p:nvPr/>
        </p:nvSpPr>
        <p:spPr>
          <a:xfrm>
            <a:off x="8345160" y="6436080"/>
            <a:ext cx="6095520" cy="3639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nSpc>
                <a:spcPct val="100000"/>
              </a:lnSpc>
            </a:pPr>
            <a:r>
              <a:rPr lang="en-US" sz="1800" b="1" strike="noStrike" spc="-1">
                <a:solidFill>
                  <a:srgbClr val="064A8B"/>
                </a:solidFill>
                <a:latin typeface="Open Sans"/>
              </a:rPr>
              <a:t>612986-EPP-1-2019-1-DE-SPO-SCP</a:t>
            </a:r>
            <a:endParaRPr lang="it-IT" sz="1800" b="0" strike="noStrike" spc="-1">
              <a:latin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6" name="Immagine 18"/>
          <p:cNvPicPr/>
          <p:nvPr/>
        </p:nvPicPr>
        <p:blipFill>
          <a:blip r:embed="rId2"/>
          <a:srcRect l="2226" t="-1058" r="22047" b="1058"/>
          <a:stretch/>
        </p:blipFill>
        <p:spPr>
          <a:xfrm>
            <a:off x="9777960" y="5781960"/>
            <a:ext cx="2413440" cy="653760"/>
          </a:xfrm>
          <a:prstGeom prst="rect">
            <a:avLst/>
          </a:prstGeom>
          <a:ln w="0">
            <a:noFill/>
          </a:ln>
        </p:spPr>
      </p:pic>
      <p:sp>
        <p:nvSpPr>
          <p:cNvPr id="47" name="Titolo 1"/>
          <p:cNvSpPr/>
          <p:nvPr/>
        </p:nvSpPr>
        <p:spPr>
          <a:xfrm>
            <a:off x="699120" y="421920"/>
            <a:ext cx="10058040" cy="1368720"/>
          </a:xfrm>
          <a:prstGeom prst="rect">
            <a:avLst/>
          </a:prstGeom>
          <a:noFill/>
          <a:ln w="0">
            <a:noFill/>
          </a:ln>
        </p:spPr>
        <p:style>
          <a:lnRef idx="0">
            <a:scrgbClr r="0" g="0" b="0"/>
          </a:lnRef>
          <a:fillRef idx="0">
            <a:scrgbClr r="0" g="0" b="0"/>
          </a:fillRef>
          <a:effectRef idx="0">
            <a:scrgbClr r="0" g="0" b="0"/>
          </a:effectRef>
          <a:fontRef idx="minor"/>
        </p:style>
        <p:txBody>
          <a:bodyPr lIns="0" rIns="0" anchor="ctr">
            <a:normAutofit/>
          </a:bodyPr>
          <a:lstStyle/>
          <a:p>
            <a:pPr>
              <a:lnSpc>
                <a:spcPct val="90000"/>
              </a:lnSpc>
            </a:pPr>
            <a:r>
              <a:rPr lang="it-IT" sz="4000" b="1" strike="noStrike" cap="all" spc="-52">
                <a:solidFill>
                  <a:srgbClr val="FF6600"/>
                </a:solidFill>
                <a:latin typeface="Arial"/>
              </a:rPr>
              <a:t>MANAGEMENT FÜR SPORTVERANSTALTUNGEN</a:t>
            </a:r>
            <a:r>
              <a:rPr lang="it-IT" sz="4000" b="1" strike="noStrike" cap="all" spc="-52">
                <a:solidFill>
                  <a:srgbClr val="FF4343"/>
                </a:solidFill>
                <a:latin typeface="Arial"/>
              </a:rPr>
              <a:t> </a:t>
            </a:r>
            <a:endParaRPr lang="it-IT" sz="4000" b="0" strike="noStrike" spc="-1">
              <a:latin typeface="Arial"/>
            </a:endParaRPr>
          </a:p>
        </p:txBody>
      </p:sp>
      <p:sp>
        <p:nvSpPr>
          <p:cNvPr id="48" name="Segnaposto contenuto 2"/>
          <p:cNvSpPr/>
          <p:nvPr/>
        </p:nvSpPr>
        <p:spPr>
          <a:xfrm>
            <a:off x="5603040" y="1573920"/>
            <a:ext cx="6095520" cy="4010400"/>
          </a:xfrm>
          <a:prstGeom prst="rect">
            <a:avLst/>
          </a:prstGeom>
          <a:noFill/>
          <a:ln w="0">
            <a:noFill/>
          </a:ln>
        </p:spPr>
        <p:style>
          <a:lnRef idx="0">
            <a:scrgbClr r="0" g="0" b="0"/>
          </a:lnRef>
          <a:fillRef idx="0">
            <a:scrgbClr r="0" g="0" b="0"/>
          </a:fillRef>
          <a:effectRef idx="0">
            <a:scrgbClr r="0" g="0" b="0"/>
          </a:effectRef>
          <a:fontRef idx="minor"/>
        </p:style>
        <p:txBody>
          <a:bodyPr anchor="t">
            <a:normAutofit fontScale="87000"/>
          </a:bodyPr>
          <a:lstStyle/>
          <a:p>
            <a:pPr>
              <a:lnSpc>
                <a:spcPct val="110000"/>
              </a:lnSpc>
              <a:spcBef>
                <a:spcPts val="1001"/>
              </a:spcBef>
              <a:tabLst>
                <a:tab pos="0" algn="l"/>
              </a:tabLst>
            </a:pPr>
            <a:endParaRPr lang="it-IT" sz="2800" b="0" strike="noStrike" spc="-1">
              <a:latin typeface="Arial"/>
            </a:endParaRPr>
          </a:p>
          <a:p>
            <a:pPr>
              <a:lnSpc>
                <a:spcPct val="110000"/>
              </a:lnSpc>
              <a:spcBef>
                <a:spcPts val="1001"/>
              </a:spcBef>
              <a:tabLst>
                <a:tab pos="0" algn="l"/>
              </a:tabLst>
            </a:pPr>
            <a:r>
              <a:rPr lang="it-IT" sz="2400" b="1" strike="noStrike" spc="-1">
                <a:solidFill>
                  <a:srgbClr val="FF4343"/>
                </a:solidFill>
                <a:latin typeface="Arial"/>
              </a:rPr>
              <a:t>SPORTVERANSTALTUNG DEFINITION</a:t>
            </a:r>
            <a:endParaRPr lang="it-IT" sz="2400" b="0" strike="noStrike" spc="-1">
              <a:latin typeface="Arial"/>
            </a:endParaRPr>
          </a:p>
          <a:p>
            <a:pPr>
              <a:lnSpc>
                <a:spcPct val="110000"/>
              </a:lnSpc>
              <a:spcBef>
                <a:spcPts val="1001"/>
              </a:spcBef>
              <a:tabLst>
                <a:tab pos="0" algn="l"/>
              </a:tabLst>
            </a:pPr>
            <a:endParaRPr lang="it-IT" sz="2400" b="0" strike="noStrike" spc="-1">
              <a:latin typeface="Arial"/>
            </a:endParaRPr>
          </a:p>
          <a:p>
            <a:pPr algn="just">
              <a:lnSpc>
                <a:spcPct val="110000"/>
              </a:lnSpc>
              <a:spcBef>
                <a:spcPts val="1001"/>
              </a:spcBef>
              <a:tabLst>
                <a:tab pos="0" algn="l"/>
              </a:tabLst>
            </a:pPr>
            <a:r>
              <a:rPr lang="it-IT" sz="2400" b="0" strike="noStrike" spc="-1">
                <a:solidFill>
                  <a:srgbClr val="000000"/>
                </a:solidFill>
                <a:latin typeface="Arial"/>
              </a:rPr>
              <a:t>Die Gesamtheit der sportlichen Aktivitäten, die ein bestimmtes, organisatorisch komplexes und vielfältiges Ereignis bilden, das ein hohes Maß an sozialer Wirkung hat, eine starke Medienpräsenz aufweist, Auswirkungen auf die Umwelt hat und eigenständig wirtschaftliche Einnahmen generiert. </a:t>
            </a:r>
            <a:endParaRPr lang="it-IT" sz="2400" b="0" strike="noStrike" spc="-1">
              <a:latin typeface="Arial"/>
            </a:endParaRPr>
          </a:p>
          <a:p>
            <a:pPr algn="just">
              <a:lnSpc>
                <a:spcPct val="110000"/>
              </a:lnSpc>
              <a:spcBef>
                <a:spcPts val="1001"/>
              </a:spcBef>
              <a:tabLst>
                <a:tab pos="0" algn="l"/>
              </a:tabLst>
            </a:pPr>
            <a:r>
              <a:rPr lang="en-US" sz="1600" b="0" strike="noStrike" spc="-1">
                <a:solidFill>
                  <a:srgbClr val="000000"/>
                </a:solidFill>
                <a:latin typeface="Arial"/>
              </a:rPr>
              <a:t>(Añó, 2000; 2003).</a:t>
            </a:r>
            <a:endParaRPr lang="it-IT" sz="1600" b="0" strike="noStrike" spc="-1">
              <a:latin typeface="Arial"/>
            </a:endParaRPr>
          </a:p>
        </p:txBody>
      </p:sp>
      <p:pic>
        <p:nvPicPr>
          <p:cNvPr id="49" name="Immagine 7"/>
          <p:cNvPicPr/>
          <p:nvPr/>
        </p:nvPicPr>
        <p:blipFill>
          <a:blip r:embed="rId3"/>
          <a:stretch/>
        </p:blipFill>
        <p:spPr>
          <a:xfrm>
            <a:off x="10359360" y="0"/>
            <a:ext cx="1790640" cy="1790640"/>
          </a:xfrm>
          <a:prstGeom prst="rect">
            <a:avLst/>
          </a:prstGeom>
          <a:ln w="0">
            <a:noFill/>
          </a:ln>
        </p:spPr>
      </p:pic>
      <p:sp>
        <p:nvSpPr>
          <p:cNvPr id="50" name="CasellaDiTesto 6"/>
          <p:cNvSpPr/>
          <p:nvPr/>
        </p:nvSpPr>
        <p:spPr>
          <a:xfrm>
            <a:off x="8345160" y="6436080"/>
            <a:ext cx="6095520" cy="3639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nSpc>
                <a:spcPct val="100000"/>
              </a:lnSpc>
            </a:pPr>
            <a:r>
              <a:rPr lang="en-US" sz="1800" b="1" strike="noStrike" spc="-1">
                <a:solidFill>
                  <a:srgbClr val="064A8B"/>
                </a:solidFill>
                <a:latin typeface="Open Sans"/>
              </a:rPr>
              <a:t>612986-EPP-1-2019-1-DE-SPO-SCP</a:t>
            </a:r>
            <a:endParaRPr lang="it-IT" sz="1800" b="0" strike="noStrike" spc="-1">
              <a:latin typeface="Arial"/>
            </a:endParaRPr>
          </a:p>
        </p:txBody>
      </p:sp>
      <p:pic>
        <p:nvPicPr>
          <p:cNvPr id="51" name="Picture 2" descr="Mujer, Balonmano, Balonmano Femenino"/>
          <p:cNvPicPr/>
          <p:nvPr/>
        </p:nvPicPr>
        <p:blipFill>
          <a:blip r:embed="rId4"/>
          <a:stretch/>
        </p:blipFill>
        <p:spPr>
          <a:xfrm>
            <a:off x="309600" y="2269800"/>
            <a:ext cx="4714200" cy="3142440"/>
          </a:xfrm>
          <a:prstGeom prst="rect">
            <a:avLst/>
          </a:prstGeom>
          <a:ln w="0">
            <a:noFill/>
          </a:ln>
        </p:spPr>
      </p:pic>
      <p:cxnSp>
        <p:nvCxnSpPr>
          <p:cNvPr id="52" name="Conector recto 2"/>
          <p:cNvCxnSpPr/>
          <p:nvPr/>
        </p:nvCxnSpPr>
        <p:spPr>
          <a:xfrm>
            <a:off x="5357160" y="1936080"/>
            <a:ext cx="360" cy="3754800"/>
          </a:xfrm>
          <a:prstGeom prst="straightConnector1">
            <a:avLst/>
          </a:prstGeom>
          <a:ln w="38100">
            <a:solidFill>
              <a:srgbClr val="FF6600"/>
            </a:solidFill>
          </a:ln>
        </p:spPr>
      </p:cxn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 name="Immagine 18"/>
          <p:cNvPicPr/>
          <p:nvPr/>
        </p:nvPicPr>
        <p:blipFill>
          <a:blip r:embed="rId2"/>
          <a:srcRect l="2226" t="-1058" r="22047" b="1058"/>
          <a:stretch/>
        </p:blipFill>
        <p:spPr>
          <a:xfrm>
            <a:off x="9777960" y="5781960"/>
            <a:ext cx="2413440" cy="653760"/>
          </a:xfrm>
          <a:prstGeom prst="rect">
            <a:avLst/>
          </a:prstGeom>
          <a:ln w="0">
            <a:noFill/>
          </a:ln>
        </p:spPr>
      </p:pic>
      <p:sp>
        <p:nvSpPr>
          <p:cNvPr id="164" name="Titolo 1"/>
          <p:cNvSpPr/>
          <p:nvPr/>
        </p:nvSpPr>
        <p:spPr>
          <a:xfrm>
            <a:off x="626040" y="201240"/>
            <a:ext cx="10058040" cy="1368720"/>
          </a:xfrm>
          <a:prstGeom prst="rect">
            <a:avLst/>
          </a:prstGeom>
          <a:noFill/>
          <a:ln w="0">
            <a:noFill/>
          </a:ln>
        </p:spPr>
        <p:style>
          <a:lnRef idx="0">
            <a:scrgbClr r="0" g="0" b="0"/>
          </a:lnRef>
          <a:fillRef idx="0">
            <a:scrgbClr r="0" g="0" b="0"/>
          </a:fillRef>
          <a:effectRef idx="0">
            <a:scrgbClr r="0" g="0" b="0"/>
          </a:effectRef>
          <a:fontRef idx="minor"/>
        </p:style>
        <p:txBody>
          <a:bodyPr lIns="0" rIns="0" anchor="ctr">
            <a:normAutofit/>
          </a:bodyPr>
          <a:lstStyle/>
          <a:p>
            <a:pPr>
              <a:lnSpc>
                <a:spcPct val="90000"/>
              </a:lnSpc>
            </a:pPr>
            <a:r>
              <a:rPr lang="it-IT" sz="4000" b="1" strike="noStrike" cap="all" spc="-52">
                <a:solidFill>
                  <a:srgbClr val="FF6600"/>
                </a:solidFill>
                <a:latin typeface="Arial"/>
              </a:rPr>
              <a:t>MANAGEMENT FÜR SPORTVERANSTALTUNGEN</a:t>
            </a:r>
            <a:r>
              <a:rPr lang="it-IT" sz="4000" b="1" strike="noStrike" cap="all" spc="-52">
                <a:solidFill>
                  <a:srgbClr val="FF4343"/>
                </a:solidFill>
                <a:latin typeface="Arial"/>
              </a:rPr>
              <a:t> </a:t>
            </a:r>
            <a:endParaRPr lang="it-IT" sz="4000" b="0" strike="noStrike" spc="-1">
              <a:latin typeface="Arial"/>
            </a:endParaRPr>
          </a:p>
        </p:txBody>
      </p:sp>
      <p:sp>
        <p:nvSpPr>
          <p:cNvPr id="165" name="Segnaposto contenuto 2"/>
          <p:cNvSpPr/>
          <p:nvPr/>
        </p:nvSpPr>
        <p:spPr>
          <a:xfrm>
            <a:off x="540000" y="1260000"/>
            <a:ext cx="10821960" cy="3447360"/>
          </a:xfrm>
          <a:prstGeom prst="rect">
            <a:avLst/>
          </a:prstGeom>
          <a:noFill/>
          <a:ln w="0">
            <a:noFill/>
          </a:ln>
        </p:spPr>
        <p:style>
          <a:lnRef idx="0">
            <a:scrgbClr r="0" g="0" b="0"/>
          </a:lnRef>
          <a:fillRef idx="0">
            <a:scrgbClr r="0" g="0" b="0"/>
          </a:fillRef>
          <a:effectRef idx="0">
            <a:scrgbClr r="0" g="0" b="0"/>
          </a:effectRef>
          <a:fontRef idx="minor"/>
        </p:style>
        <p:txBody>
          <a:bodyPr anchor="t">
            <a:normAutofit fontScale="55000"/>
          </a:bodyPr>
          <a:lstStyle/>
          <a:p>
            <a:pPr>
              <a:lnSpc>
                <a:spcPct val="110000"/>
              </a:lnSpc>
              <a:spcBef>
                <a:spcPts val="1001"/>
              </a:spcBef>
              <a:tabLst>
                <a:tab pos="0" algn="l"/>
              </a:tabLst>
            </a:pPr>
            <a:endParaRPr lang="it-IT" sz="12800" b="0" strike="noStrike" spc="-1">
              <a:latin typeface="Arial"/>
            </a:endParaRPr>
          </a:p>
          <a:p>
            <a:pPr>
              <a:lnSpc>
                <a:spcPct val="110000"/>
              </a:lnSpc>
              <a:spcBef>
                <a:spcPts val="1001"/>
              </a:spcBef>
              <a:tabLst>
                <a:tab pos="0" algn="l"/>
              </a:tabLst>
            </a:pPr>
            <a:r>
              <a:rPr lang="it-IT" sz="2400" b="1" strike="noStrike" spc="-1">
                <a:solidFill>
                  <a:srgbClr val="FF4343"/>
                </a:solidFill>
                <a:latin typeface="Arial"/>
              </a:rPr>
              <a:t>VERANSTALTUNGSORGANISATION: VERSCHIEDENE PHASEN</a:t>
            </a:r>
            <a:endParaRPr lang="it-IT" sz="2400" b="0" strike="noStrike" spc="-1">
              <a:latin typeface="Arial"/>
            </a:endParaRPr>
          </a:p>
          <a:p>
            <a:pPr>
              <a:lnSpc>
                <a:spcPct val="110000"/>
              </a:lnSpc>
              <a:spcBef>
                <a:spcPts val="1001"/>
              </a:spcBef>
              <a:tabLst>
                <a:tab pos="0" algn="l"/>
              </a:tabLst>
            </a:pPr>
            <a:endParaRPr lang="it-IT" sz="7200" b="0" strike="noStrike" spc="-1">
              <a:latin typeface="Arial"/>
            </a:endParaRPr>
          </a:p>
          <a:p>
            <a:pPr algn="just">
              <a:lnSpc>
                <a:spcPct val="110000"/>
              </a:lnSpc>
              <a:spcBef>
                <a:spcPts val="1001"/>
              </a:spcBef>
              <a:tabLst>
                <a:tab pos="0" algn="l"/>
              </a:tabLst>
            </a:pPr>
            <a:r>
              <a:rPr lang="en-US" sz="2400" b="1" strike="noStrike" spc="-1">
                <a:solidFill>
                  <a:srgbClr val="FF6600"/>
                </a:solidFill>
                <a:latin typeface="Arial"/>
              </a:rPr>
              <a:t>PHASE 3: Aufführung (Durchführung) und Feier des Ereignisses:</a:t>
            </a:r>
            <a:r>
              <a:rPr lang="en-US" sz="2400" b="1" strike="noStrike" spc="-1">
                <a:solidFill>
                  <a:srgbClr val="000000"/>
                </a:solidFill>
                <a:latin typeface="Arial"/>
              </a:rPr>
              <a:t> </a:t>
            </a:r>
            <a:endParaRPr lang="it-IT" sz="2400" b="0" strike="noStrike" spc="-1">
              <a:latin typeface="Arial"/>
            </a:endParaRPr>
          </a:p>
          <a:p>
            <a:pPr algn="just">
              <a:lnSpc>
                <a:spcPct val="110000"/>
              </a:lnSpc>
              <a:spcBef>
                <a:spcPts val="1001"/>
              </a:spcBef>
              <a:tabLst>
                <a:tab pos="0" algn="l"/>
              </a:tabLst>
            </a:pPr>
            <a:r>
              <a:rPr lang="en-US" sz="2400" b="0" strike="noStrike" spc="-1">
                <a:solidFill>
                  <a:srgbClr val="000000"/>
                </a:solidFill>
                <a:latin typeface="Arial"/>
              </a:rPr>
              <a:t>die Durchführungsphase. Entwicklung des Projekts selbst und Durchführung der Veranstaltung. Sie entspricht ebenfalls dem operativen Plan, jedoch unter Berücksichtigung der oben genannten Punkte: alle geplanten Aufgaben werden ausgeführt, alle in Phase 2 systematisierten Prozesse werden durchgeführt, alle etablierten Beziehungen und die geplanten Korrelations-, Kommunikations- und Versorgungsketten werden aktiviert, alle geplanten Ressourcen werden eingesetzt. </a:t>
            </a:r>
            <a:endParaRPr lang="it-IT" sz="2400" b="0" strike="noStrike" spc="-1">
              <a:latin typeface="Arial"/>
            </a:endParaRPr>
          </a:p>
        </p:txBody>
      </p:sp>
      <p:pic>
        <p:nvPicPr>
          <p:cNvPr id="166" name="Immagine 7"/>
          <p:cNvPicPr/>
          <p:nvPr/>
        </p:nvPicPr>
        <p:blipFill>
          <a:blip r:embed="rId3"/>
          <a:stretch/>
        </p:blipFill>
        <p:spPr>
          <a:xfrm>
            <a:off x="10359360" y="0"/>
            <a:ext cx="1790640" cy="1790640"/>
          </a:xfrm>
          <a:prstGeom prst="rect">
            <a:avLst/>
          </a:prstGeom>
          <a:ln w="0">
            <a:noFill/>
          </a:ln>
        </p:spPr>
      </p:pic>
      <p:sp>
        <p:nvSpPr>
          <p:cNvPr id="167" name="CasellaDiTesto 6"/>
          <p:cNvSpPr/>
          <p:nvPr/>
        </p:nvSpPr>
        <p:spPr>
          <a:xfrm>
            <a:off x="8345160" y="6436080"/>
            <a:ext cx="6095520" cy="3639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nSpc>
                <a:spcPct val="100000"/>
              </a:lnSpc>
            </a:pPr>
            <a:r>
              <a:rPr lang="en-US" sz="1800" b="1" strike="noStrike" spc="-1">
                <a:solidFill>
                  <a:srgbClr val="064A8B"/>
                </a:solidFill>
                <a:latin typeface="Open Sans"/>
              </a:rPr>
              <a:t>612986-EPP-1-2019-1-DE-SPO-SCP</a:t>
            </a:r>
            <a:endParaRPr lang="it-IT" sz="1800" b="0" strike="noStrike" spc="-1">
              <a:latin typeface="Aria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8" name="Immagine 18"/>
          <p:cNvPicPr/>
          <p:nvPr/>
        </p:nvPicPr>
        <p:blipFill>
          <a:blip r:embed="rId2"/>
          <a:srcRect l="2226" t="-1058" r="22047" b="1058"/>
          <a:stretch/>
        </p:blipFill>
        <p:spPr>
          <a:xfrm>
            <a:off x="9777960" y="5781960"/>
            <a:ext cx="2413440" cy="653760"/>
          </a:xfrm>
          <a:prstGeom prst="rect">
            <a:avLst/>
          </a:prstGeom>
          <a:ln w="0">
            <a:noFill/>
          </a:ln>
        </p:spPr>
      </p:pic>
      <p:sp>
        <p:nvSpPr>
          <p:cNvPr id="169" name="Titolo 1"/>
          <p:cNvSpPr/>
          <p:nvPr/>
        </p:nvSpPr>
        <p:spPr>
          <a:xfrm>
            <a:off x="626040" y="201240"/>
            <a:ext cx="10058040" cy="1368720"/>
          </a:xfrm>
          <a:prstGeom prst="rect">
            <a:avLst/>
          </a:prstGeom>
          <a:noFill/>
          <a:ln w="0">
            <a:noFill/>
          </a:ln>
        </p:spPr>
        <p:style>
          <a:lnRef idx="0">
            <a:scrgbClr r="0" g="0" b="0"/>
          </a:lnRef>
          <a:fillRef idx="0">
            <a:scrgbClr r="0" g="0" b="0"/>
          </a:fillRef>
          <a:effectRef idx="0">
            <a:scrgbClr r="0" g="0" b="0"/>
          </a:effectRef>
          <a:fontRef idx="minor"/>
        </p:style>
        <p:txBody>
          <a:bodyPr lIns="0" rIns="0" anchor="ctr">
            <a:normAutofit/>
          </a:bodyPr>
          <a:lstStyle/>
          <a:p>
            <a:pPr>
              <a:lnSpc>
                <a:spcPct val="90000"/>
              </a:lnSpc>
            </a:pPr>
            <a:r>
              <a:rPr lang="it-IT" sz="4000" b="1" strike="noStrike" cap="all" spc="-52">
                <a:solidFill>
                  <a:srgbClr val="FF6600"/>
                </a:solidFill>
                <a:latin typeface="Arial"/>
              </a:rPr>
              <a:t>MANAGEMENT FÜR SPORTVERANSTALTUNGEN</a:t>
            </a:r>
            <a:r>
              <a:rPr lang="it-IT" sz="4000" b="1" strike="noStrike" cap="all" spc="-52">
                <a:solidFill>
                  <a:srgbClr val="FF4343"/>
                </a:solidFill>
                <a:latin typeface="Arial"/>
              </a:rPr>
              <a:t> </a:t>
            </a:r>
            <a:endParaRPr lang="it-IT" sz="4000" b="0" strike="noStrike" spc="-1">
              <a:latin typeface="Arial"/>
            </a:endParaRPr>
          </a:p>
        </p:txBody>
      </p:sp>
      <p:sp>
        <p:nvSpPr>
          <p:cNvPr id="170" name="Segnaposto contenuto 2"/>
          <p:cNvSpPr/>
          <p:nvPr/>
        </p:nvSpPr>
        <p:spPr>
          <a:xfrm>
            <a:off x="626040" y="1570320"/>
            <a:ext cx="10821960" cy="3447360"/>
          </a:xfrm>
          <a:prstGeom prst="rect">
            <a:avLst/>
          </a:prstGeom>
          <a:noFill/>
          <a:ln w="0">
            <a:noFill/>
          </a:ln>
        </p:spPr>
        <p:style>
          <a:lnRef idx="0">
            <a:scrgbClr r="0" g="0" b="0"/>
          </a:lnRef>
          <a:fillRef idx="0">
            <a:scrgbClr r="0" g="0" b="0"/>
          </a:fillRef>
          <a:effectRef idx="0">
            <a:scrgbClr r="0" g="0" b="0"/>
          </a:effectRef>
          <a:fontRef idx="minor"/>
        </p:style>
        <p:txBody>
          <a:bodyPr anchor="t">
            <a:normAutofit fontScale="55000"/>
          </a:bodyPr>
          <a:lstStyle/>
          <a:p>
            <a:pPr>
              <a:lnSpc>
                <a:spcPct val="110000"/>
              </a:lnSpc>
              <a:spcBef>
                <a:spcPts val="1001"/>
              </a:spcBef>
              <a:tabLst>
                <a:tab pos="0" algn="l"/>
              </a:tabLst>
            </a:pPr>
            <a:endParaRPr lang="it-IT" sz="12800" b="0" strike="noStrike" spc="-1">
              <a:latin typeface="Arial"/>
            </a:endParaRPr>
          </a:p>
          <a:p>
            <a:pPr>
              <a:lnSpc>
                <a:spcPct val="110000"/>
              </a:lnSpc>
              <a:spcBef>
                <a:spcPts val="1001"/>
              </a:spcBef>
              <a:tabLst>
                <a:tab pos="0" algn="l"/>
              </a:tabLst>
            </a:pPr>
            <a:r>
              <a:rPr lang="it-IT" sz="2400" b="1" strike="noStrike" spc="-1">
                <a:solidFill>
                  <a:srgbClr val="FF4343"/>
                </a:solidFill>
                <a:latin typeface="Arial"/>
              </a:rPr>
              <a:t>VERANSTALTUNGSORGANISATION: VERSCHIEDENE PHASEN</a:t>
            </a:r>
            <a:endParaRPr lang="it-IT" sz="2400" b="0" strike="noStrike" spc="-1">
              <a:latin typeface="Arial"/>
            </a:endParaRPr>
          </a:p>
          <a:p>
            <a:pPr>
              <a:lnSpc>
                <a:spcPct val="110000"/>
              </a:lnSpc>
              <a:spcBef>
                <a:spcPts val="1001"/>
              </a:spcBef>
              <a:tabLst>
                <a:tab pos="0" algn="l"/>
              </a:tabLst>
            </a:pPr>
            <a:endParaRPr lang="it-IT" sz="7200" b="0" strike="noStrike" spc="-1">
              <a:latin typeface="Arial"/>
            </a:endParaRPr>
          </a:p>
          <a:p>
            <a:pPr algn="just">
              <a:lnSpc>
                <a:spcPct val="110000"/>
              </a:lnSpc>
              <a:spcBef>
                <a:spcPts val="1001"/>
              </a:spcBef>
              <a:tabLst>
                <a:tab pos="0" algn="l"/>
              </a:tabLst>
            </a:pPr>
            <a:r>
              <a:rPr lang="en-US" sz="2400" b="1" strike="noStrike" spc="-1">
                <a:solidFill>
                  <a:srgbClr val="FF6600"/>
                </a:solidFill>
                <a:latin typeface="Arial"/>
              </a:rPr>
              <a:t>PHASE 4: Bewertung</a:t>
            </a:r>
            <a:r>
              <a:rPr lang="en-US" sz="2400" b="1" strike="noStrike" spc="-1">
                <a:solidFill>
                  <a:srgbClr val="000000"/>
                </a:solidFill>
                <a:latin typeface="Arial"/>
              </a:rPr>
              <a:t>: </a:t>
            </a:r>
            <a:endParaRPr lang="it-IT" sz="2400" b="0" strike="noStrike" spc="-1">
              <a:latin typeface="Arial"/>
            </a:endParaRPr>
          </a:p>
          <a:p>
            <a:pPr algn="just">
              <a:lnSpc>
                <a:spcPct val="110000"/>
              </a:lnSpc>
              <a:spcBef>
                <a:spcPts val="1001"/>
              </a:spcBef>
              <a:tabLst>
                <a:tab pos="0" algn="l"/>
              </a:tabLst>
            </a:pPr>
            <a:r>
              <a:rPr lang="en-US" sz="2400" b="0" strike="noStrike" spc="-1">
                <a:solidFill>
                  <a:srgbClr val="000000"/>
                </a:solidFill>
                <a:latin typeface="Arial"/>
              </a:rPr>
              <a:t>letzte Phase der Projektbewertung, sowohl finanziell als auch organisatorisch, politisch, sozial und sportlich. Sie umfasst die Erstellung eines Berichts, die Veröffentlichung der Veranstaltungsergebnisse, die Reproduktion von Bildern, die Zusammenstellung von Pressemitteilungen, die Analyse von Umfrageergebnissen und Statistiken, die Abrechnung und die Sitzungen des Organisations- und Exekutivkomitees nach der Veranstaltung.</a:t>
            </a:r>
            <a:endParaRPr lang="it-IT" sz="2400" b="0" strike="noStrike" spc="-1">
              <a:latin typeface="Arial"/>
            </a:endParaRPr>
          </a:p>
        </p:txBody>
      </p:sp>
      <p:pic>
        <p:nvPicPr>
          <p:cNvPr id="171" name="Immagine 7"/>
          <p:cNvPicPr/>
          <p:nvPr/>
        </p:nvPicPr>
        <p:blipFill>
          <a:blip r:embed="rId3"/>
          <a:stretch/>
        </p:blipFill>
        <p:spPr>
          <a:xfrm>
            <a:off x="10359360" y="0"/>
            <a:ext cx="1790640" cy="1790640"/>
          </a:xfrm>
          <a:prstGeom prst="rect">
            <a:avLst/>
          </a:prstGeom>
          <a:ln w="0">
            <a:noFill/>
          </a:ln>
        </p:spPr>
      </p:pic>
      <p:sp>
        <p:nvSpPr>
          <p:cNvPr id="172" name="CasellaDiTesto 6"/>
          <p:cNvSpPr/>
          <p:nvPr/>
        </p:nvSpPr>
        <p:spPr>
          <a:xfrm>
            <a:off x="8345160" y="6436080"/>
            <a:ext cx="6095520" cy="3639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nSpc>
                <a:spcPct val="100000"/>
              </a:lnSpc>
            </a:pPr>
            <a:r>
              <a:rPr lang="en-US" sz="1800" b="1" strike="noStrike" spc="-1">
                <a:solidFill>
                  <a:srgbClr val="064A8B"/>
                </a:solidFill>
                <a:latin typeface="Open Sans"/>
              </a:rPr>
              <a:t>612986-EPP-1-2019-1-DE-SPO-SCP</a:t>
            </a:r>
            <a:endParaRPr lang="it-IT" sz="1800" b="0" strike="noStrike" spc="-1">
              <a:latin typeface="Aria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3" name="Immagine 18"/>
          <p:cNvPicPr/>
          <p:nvPr/>
        </p:nvPicPr>
        <p:blipFill>
          <a:blip r:embed="rId2"/>
          <a:srcRect l="2226" t="-1058" r="22047" b="1058"/>
          <a:stretch/>
        </p:blipFill>
        <p:spPr>
          <a:xfrm>
            <a:off x="9777960" y="5781960"/>
            <a:ext cx="2413440" cy="653760"/>
          </a:xfrm>
          <a:prstGeom prst="rect">
            <a:avLst/>
          </a:prstGeom>
          <a:ln w="0">
            <a:noFill/>
          </a:ln>
        </p:spPr>
      </p:pic>
      <p:sp>
        <p:nvSpPr>
          <p:cNvPr id="174" name="Titolo 1"/>
          <p:cNvSpPr/>
          <p:nvPr/>
        </p:nvSpPr>
        <p:spPr>
          <a:xfrm>
            <a:off x="1494720" y="1619640"/>
            <a:ext cx="10058040" cy="1368720"/>
          </a:xfrm>
          <a:prstGeom prst="rect">
            <a:avLst/>
          </a:prstGeom>
          <a:noFill/>
          <a:ln w="0">
            <a:noFill/>
          </a:ln>
        </p:spPr>
        <p:style>
          <a:lnRef idx="0">
            <a:scrgbClr r="0" g="0" b="0"/>
          </a:lnRef>
          <a:fillRef idx="0">
            <a:scrgbClr r="0" g="0" b="0"/>
          </a:fillRef>
          <a:effectRef idx="0">
            <a:scrgbClr r="0" g="0" b="0"/>
          </a:effectRef>
          <a:fontRef idx="minor"/>
        </p:style>
        <p:txBody>
          <a:bodyPr lIns="0" rIns="0" anchor="ctr">
            <a:normAutofit/>
          </a:bodyPr>
          <a:lstStyle/>
          <a:p>
            <a:pPr>
              <a:lnSpc>
                <a:spcPct val="90000"/>
              </a:lnSpc>
            </a:pPr>
            <a:r>
              <a:rPr lang="it-IT" sz="4000" b="1" strike="noStrike" cap="all" spc="-52">
                <a:solidFill>
                  <a:srgbClr val="FF6600"/>
                </a:solidFill>
                <a:latin typeface="Arial"/>
              </a:rPr>
              <a:t>MANAGEMENT FÜR SPORTVERANSTALTUNGEN</a:t>
            </a:r>
            <a:r>
              <a:rPr lang="it-IT" sz="4000" b="1" strike="noStrike" cap="all" spc="-52">
                <a:solidFill>
                  <a:srgbClr val="FF4343"/>
                </a:solidFill>
                <a:latin typeface="Arial"/>
              </a:rPr>
              <a:t> </a:t>
            </a:r>
            <a:endParaRPr lang="it-IT" sz="4000" b="0" strike="noStrike" spc="-1">
              <a:latin typeface="Arial"/>
            </a:endParaRPr>
          </a:p>
        </p:txBody>
      </p:sp>
      <p:sp>
        <p:nvSpPr>
          <p:cNvPr id="175" name="Segnaposto contenuto 2"/>
          <p:cNvSpPr/>
          <p:nvPr/>
        </p:nvSpPr>
        <p:spPr>
          <a:xfrm>
            <a:off x="721440" y="3173400"/>
            <a:ext cx="10532880" cy="3447360"/>
          </a:xfrm>
          <a:prstGeom prst="rect">
            <a:avLst/>
          </a:prstGeom>
          <a:noFill/>
          <a:ln w="0">
            <a:noFill/>
          </a:ln>
        </p:spPr>
        <p:style>
          <a:lnRef idx="0">
            <a:scrgbClr r="0" g="0" b="0"/>
          </a:lnRef>
          <a:fillRef idx="0">
            <a:scrgbClr r="0" g="0" b="0"/>
          </a:fillRef>
          <a:effectRef idx="0">
            <a:scrgbClr r="0" g="0" b="0"/>
          </a:effectRef>
          <a:fontRef idx="minor"/>
        </p:style>
        <p:txBody>
          <a:bodyPr anchor="t">
            <a:normAutofit/>
          </a:bodyPr>
          <a:lstStyle/>
          <a:p>
            <a:pPr algn="ctr">
              <a:lnSpc>
                <a:spcPct val="110000"/>
              </a:lnSpc>
              <a:spcBef>
                <a:spcPts val="1001"/>
              </a:spcBef>
              <a:tabLst>
                <a:tab pos="0" algn="l"/>
              </a:tabLst>
            </a:pPr>
            <a:r>
              <a:rPr lang="it-IT" sz="5400" b="1" strike="noStrike" spc="-1">
                <a:solidFill>
                  <a:srgbClr val="FF4343"/>
                </a:solidFill>
                <a:latin typeface="Arial"/>
              </a:rPr>
              <a:t>IO 3. MODUL 6 </a:t>
            </a:r>
            <a:endParaRPr lang="it-IT" sz="5400" b="0" strike="noStrike" spc="-1">
              <a:latin typeface="Arial"/>
            </a:endParaRPr>
          </a:p>
          <a:p>
            <a:pPr algn="ctr">
              <a:lnSpc>
                <a:spcPct val="110000"/>
              </a:lnSpc>
              <a:spcBef>
                <a:spcPts val="1001"/>
              </a:spcBef>
              <a:tabLst>
                <a:tab pos="0" algn="l"/>
              </a:tabLst>
            </a:pPr>
            <a:r>
              <a:rPr lang="it-IT" sz="2400" b="0" strike="noStrike" spc="-1">
                <a:solidFill>
                  <a:srgbClr val="000000"/>
                </a:solidFill>
                <a:latin typeface="Arial"/>
              </a:rPr>
              <a:t>TEIL 2. PRAKTISCHER INHALT</a:t>
            </a:r>
            <a:endParaRPr lang="it-IT" sz="2400" b="0" strike="noStrike" spc="-1">
              <a:latin typeface="Arial"/>
            </a:endParaRPr>
          </a:p>
        </p:txBody>
      </p:sp>
      <p:pic>
        <p:nvPicPr>
          <p:cNvPr id="176" name="Immagine 7"/>
          <p:cNvPicPr/>
          <p:nvPr/>
        </p:nvPicPr>
        <p:blipFill>
          <a:blip r:embed="rId3"/>
          <a:stretch/>
        </p:blipFill>
        <p:spPr>
          <a:xfrm>
            <a:off x="10359360" y="0"/>
            <a:ext cx="1790640" cy="1790640"/>
          </a:xfrm>
          <a:prstGeom prst="rect">
            <a:avLst/>
          </a:prstGeom>
          <a:ln w="0">
            <a:noFill/>
          </a:ln>
        </p:spPr>
      </p:pic>
      <p:sp>
        <p:nvSpPr>
          <p:cNvPr id="177" name="CasellaDiTesto 6"/>
          <p:cNvSpPr/>
          <p:nvPr/>
        </p:nvSpPr>
        <p:spPr>
          <a:xfrm>
            <a:off x="8345160" y="6436080"/>
            <a:ext cx="6095520" cy="3639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nSpc>
                <a:spcPct val="100000"/>
              </a:lnSpc>
            </a:pPr>
            <a:r>
              <a:rPr lang="en-US" sz="1800" b="1" strike="noStrike" spc="-1">
                <a:solidFill>
                  <a:srgbClr val="064A8B"/>
                </a:solidFill>
                <a:latin typeface="Open Sans"/>
              </a:rPr>
              <a:t>612986-EPP-1-2019-1-DE-SPO-SCP</a:t>
            </a:r>
            <a:endParaRPr lang="it-IT" sz="1800" b="0" strike="noStrike" spc="-1">
              <a:latin typeface="Aria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8" name="Immagine 18"/>
          <p:cNvPicPr/>
          <p:nvPr/>
        </p:nvPicPr>
        <p:blipFill>
          <a:blip r:embed="rId2"/>
          <a:srcRect l="2226" t="-1058" r="22047" b="1058"/>
          <a:stretch/>
        </p:blipFill>
        <p:spPr>
          <a:xfrm>
            <a:off x="9777960" y="5781960"/>
            <a:ext cx="2413440" cy="653760"/>
          </a:xfrm>
          <a:prstGeom prst="rect">
            <a:avLst/>
          </a:prstGeom>
          <a:ln w="0">
            <a:noFill/>
          </a:ln>
        </p:spPr>
      </p:pic>
      <p:sp>
        <p:nvSpPr>
          <p:cNvPr id="179" name="Titolo 1"/>
          <p:cNvSpPr/>
          <p:nvPr/>
        </p:nvSpPr>
        <p:spPr>
          <a:xfrm>
            <a:off x="626040" y="201240"/>
            <a:ext cx="10058040" cy="1368720"/>
          </a:xfrm>
          <a:prstGeom prst="rect">
            <a:avLst/>
          </a:prstGeom>
          <a:noFill/>
          <a:ln w="0">
            <a:noFill/>
          </a:ln>
        </p:spPr>
        <p:style>
          <a:lnRef idx="0">
            <a:scrgbClr r="0" g="0" b="0"/>
          </a:lnRef>
          <a:fillRef idx="0">
            <a:scrgbClr r="0" g="0" b="0"/>
          </a:fillRef>
          <a:effectRef idx="0">
            <a:scrgbClr r="0" g="0" b="0"/>
          </a:effectRef>
          <a:fontRef idx="minor"/>
        </p:style>
        <p:txBody>
          <a:bodyPr lIns="0" rIns="0" anchor="ctr">
            <a:normAutofit/>
          </a:bodyPr>
          <a:lstStyle/>
          <a:p>
            <a:pPr>
              <a:lnSpc>
                <a:spcPct val="90000"/>
              </a:lnSpc>
            </a:pPr>
            <a:r>
              <a:rPr lang="it-IT" sz="4000" b="1" strike="noStrike" cap="all" spc="-52">
                <a:solidFill>
                  <a:srgbClr val="FF6600"/>
                </a:solidFill>
                <a:latin typeface="Arial"/>
              </a:rPr>
              <a:t>MANAGEMENT FÜR SPORTVERANSTALTUNGEN</a:t>
            </a:r>
            <a:r>
              <a:rPr lang="it-IT" sz="4000" b="1" strike="noStrike" cap="all" spc="-52">
                <a:solidFill>
                  <a:srgbClr val="FF4343"/>
                </a:solidFill>
                <a:latin typeface="Arial"/>
              </a:rPr>
              <a:t> </a:t>
            </a:r>
            <a:endParaRPr lang="it-IT" sz="4000" b="0" strike="noStrike" spc="-1">
              <a:latin typeface="Arial"/>
            </a:endParaRPr>
          </a:p>
        </p:txBody>
      </p:sp>
      <p:sp>
        <p:nvSpPr>
          <p:cNvPr id="180" name="Segnaposto contenuto 2"/>
          <p:cNvSpPr/>
          <p:nvPr/>
        </p:nvSpPr>
        <p:spPr>
          <a:xfrm>
            <a:off x="5175720" y="1755360"/>
            <a:ext cx="6338520" cy="3187440"/>
          </a:xfrm>
          <a:prstGeom prst="rect">
            <a:avLst/>
          </a:prstGeom>
          <a:noFill/>
          <a:ln w="0">
            <a:noFill/>
          </a:ln>
        </p:spPr>
        <p:style>
          <a:lnRef idx="0">
            <a:scrgbClr r="0" g="0" b="0"/>
          </a:lnRef>
          <a:fillRef idx="0">
            <a:scrgbClr r="0" g="0" b="0"/>
          </a:fillRef>
          <a:effectRef idx="0">
            <a:scrgbClr r="0" g="0" b="0"/>
          </a:effectRef>
          <a:fontRef idx="minor"/>
        </p:style>
        <p:txBody>
          <a:bodyPr anchor="t">
            <a:normAutofit fontScale="46000"/>
          </a:bodyPr>
          <a:lstStyle/>
          <a:p>
            <a:pPr algn="just">
              <a:lnSpc>
                <a:spcPct val="110000"/>
              </a:lnSpc>
              <a:spcBef>
                <a:spcPts val="1001"/>
              </a:spcBef>
            </a:pPr>
            <a:endParaRPr lang="it-IT" sz="2800" b="0" strike="noStrike" spc="-1">
              <a:latin typeface="Arial"/>
            </a:endParaRPr>
          </a:p>
          <a:p>
            <a:pPr marL="1143000" indent="-1143000" algn="just">
              <a:lnSpc>
                <a:spcPct val="110000"/>
              </a:lnSpc>
              <a:spcBef>
                <a:spcPts val="1001"/>
              </a:spcBef>
              <a:buClr>
                <a:srgbClr val="000000"/>
              </a:buClr>
              <a:buFont typeface="Calibri Light"/>
              <a:buAutoNum type="arabicPeriod"/>
            </a:pPr>
            <a:r>
              <a:rPr lang="en-US" sz="2400" b="0" strike="noStrike" spc="-1">
                <a:solidFill>
                  <a:srgbClr val="000000"/>
                </a:solidFill>
                <a:latin typeface="Arial"/>
              </a:rPr>
              <a:t>Erstellen Sie in Gruppen (ca. drei bis vier Mitglieder) eine Sportveranstaltung und entwickeln Sie die verschiedenen Phasen einer Sportveranstaltung.</a:t>
            </a:r>
            <a:endParaRPr lang="it-IT" sz="2400" b="0" strike="noStrike" spc="-1">
              <a:latin typeface="Arial"/>
            </a:endParaRPr>
          </a:p>
          <a:p>
            <a:pPr algn="just">
              <a:lnSpc>
                <a:spcPct val="110000"/>
              </a:lnSpc>
              <a:spcBef>
                <a:spcPts val="1001"/>
              </a:spcBef>
            </a:pPr>
            <a:endParaRPr lang="it-IT" sz="7200" b="0" strike="noStrike" spc="-1">
              <a:latin typeface="Arial"/>
            </a:endParaRPr>
          </a:p>
          <a:p>
            <a:pPr marL="1143000" indent="-1143000" algn="just">
              <a:lnSpc>
                <a:spcPct val="110000"/>
              </a:lnSpc>
              <a:spcBef>
                <a:spcPts val="1001"/>
              </a:spcBef>
              <a:buClr>
                <a:srgbClr val="000000"/>
              </a:buClr>
              <a:buFont typeface="Calibri Light"/>
              <a:buAutoNum type="arabicPeriod"/>
            </a:pPr>
            <a:r>
              <a:rPr lang="en-US" sz="2400" b="0" strike="noStrike" spc="-1">
                <a:solidFill>
                  <a:srgbClr val="000000"/>
                </a:solidFill>
                <a:latin typeface="Arial"/>
              </a:rPr>
              <a:t>Sie können verschiedene Rollen zuweisen und entscheiden, auf welchen Teil des Sportereignisses Sie sich spezialisieren möchten. Der Trainer fungiert als Beobachter und hilft Managern, die Hilfe benötigen.</a:t>
            </a:r>
            <a:endParaRPr lang="it-IT" sz="2400" b="0" strike="noStrike" spc="-1">
              <a:latin typeface="Arial"/>
            </a:endParaRPr>
          </a:p>
          <a:p>
            <a:pPr algn="just">
              <a:lnSpc>
                <a:spcPct val="110000"/>
              </a:lnSpc>
              <a:spcBef>
                <a:spcPts val="1001"/>
              </a:spcBef>
            </a:pPr>
            <a:endParaRPr lang="it-IT" sz="7200" b="0" strike="noStrike" spc="-1">
              <a:latin typeface="Arial"/>
            </a:endParaRPr>
          </a:p>
          <a:p>
            <a:pPr marL="1143000" indent="-1143000" algn="just">
              <a:lnSpc>
                <a:spcPct val="110000"/>
              </a:lnSpc>
              <a:spcBef>
                <a:spcPts val="1001"/>
              </a:spcBef>
              <a:buClr>
                <a:srgbClr val="000000"/>
              </a:buClr>
              <a:buFont typeface="Calibri Light"/>
              <a:buAutoNum type="arabicPeriod"/>
            </a:pPr>
            <a:r>
              <a:rPr lang="en-US" sz="2400" b="0" strike="noStrike" spc="-1">
                <a:solidFill>
                  <a:srgbClr val="000000"/>
                </a:solidFill>
                <a:latin typeface="Arial"/>
              </a:rPr>
              <a:t>Abschließend präsentieren Sie den Veranstaltungsplan und stellen Ihre Organisations-, Kommunikations- und Managementfähigkeiten vor den anderen Teilnehmern unter Beweis.</a:t>
            </a:r>
            <a:endParaRPr lang="it-IT" sz="2400" b="0" strike="noStrike" spc="-1">
              <a:latin typeface="Arial"/>
            </a:endParaRPr>
          </a:p>
          <a:p>
            <a:pPr>
              <a:lnSpc>
                <a:spcPct val="110000"/>
              </a:lnSpc>
              <a:spcBef>
                <a:spcPts val="1001"/>
              </a:spcBef>
              <a:tabLst>
                <a:tab pos="0" algn="l"/>
              </a:tabLst>
            </a:pPr>
            <a:endParaRPr lang="it-IT" sz="7200" b="0" strike="noStrike" spc="-1">
              <a:latin typeface="Arial"/>
            </a:endParaRPr>
          </a:p>
          <a:p>
            <a:pPr algn="just">
              <a:lnSpc>
                <a:spcPct val="110000"/>
              </a:lnSpc>
              <a:spcBef>
                <a:spcPts val="1001"/>
              </a:spcBef>
              <a:tabLst>
                <a:tab pos="0" algn="l"/>
              </a:tabLst>
            </a:pPr>
            <a:endParaRPr lang="it-IT" sz="6400" b="0" strike="noStrike" spc="-1">
              <a:latin typeface="Arial"/>
            </a:endParaRPr>
          </a:p>
          <a:p>
            <a:pPr algn="just">
              <a:lnSpc>
                <a:spcPct val="110000"/>
              </a:lnSpc>
              <a:spcBef>
                <a:spcPts val="1001"/>
              </a:spcBef>
              <a:tabLst>
                <a:tab pos="0" algn="l"/>
              </a:tabLst>
            </a:pPr>
            <a:endParaRPr lang="it-IT" sz="6400" b="0" strike="noStrike" spc="-1">
              <a:latin typeface="Arial"/>
            </a:endParaRPr>
          </a:p>
          <a:p>
            <a:pPr algn="just">
              <a:lnSpc>
                <a:spcPct val="110000"/>
              </a:lnSpc>
              <a:spcBef>
                <a:spcPts val="1001"/>
              </a:spcBef>
              <a:tabLst>
                <a:tab pos="0" algn="l"/>
              </a:tabLst>
            </a:pPr>
            <a:endParaRPr lang="it-IT" sz="7200" b="0" strike="noStrike" spc="-1">
              <a:latin typeface="Arial"/>
            </a:endParaRPr>
          </a:p>
        </p:txBody>
      </p:sp>
      <p:pic>
        <p:nvPicPr>
          <p:cNvPr id="181" name="Immagine 7"/>
          <p:cNvPicPr/>
          <p:nvPr/>
        </p:nvPicPr>
        <p:blipFill>
          <a:blip r:embed="rId3"/>
          <a:stretch/>
        </p:blipFill>
        <p:spPr>
          <a:xfrm>
            <a:off x="10359360" y="0"/>
            <a:ext cx="1790640" cy="1790640"/>
          </a:xfrm>
          <a:prstGeom prst="rect">
            <a:avLst/>
          </a:prstGeom>
          <a:ln w="0">
            <a:noFill/>
          </a:ln>
        </p:spPr>
      </p:pic>
      <p:sp>
        <p:nvSpPr>
          <p:cNvPr id="182" name="CasellaDiTesto 6"/>
          <p:cNvSpPr/>
          <p:nvPr/>
        </p:nvSpPr>
        <p:spPr>
          <a:xfrm>
            <a:off x="8345160" y="6436080"/>
            <a:ext cx="6095520" cy="3639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nSpc>
                <a:spcPct val="100000"/>
              </a:lnSpc>
            </a:pPr>
            <a:r>
              <a:rPr lang="en-US" sz="1800" b="1" strike="noStrike" spc="-1">
                <a:solidFill>
                  <a:srgbClr val="064A8B"/>
                </a:solidFill>
                <a:latin typeface="Open Sans"/>
              </a:rPr>
              <a:t>612986-EPP-1-2019-1-DE-SPO-SCP</a:t>
            </a:r>
            <a:endParaRPr lang="it-IT" sz="1800" b="0" strike="noStrike" spc="-1">
              <a:latin typeface="Arial"/>
            </a:endParaRPr>
          </a:p>
        </p:txBody>
      </p:sp>
      <p:pic>
        <p:nvPicPr>
          <p:cNvPr id="183" name="Picture 2" descr="Puesta En Marcha, Cita, Lluvia De Ideas"/>
          <p:cNvPicPr/>
          <p:nvPr/>
        </p:nvPicPr>
        <p:blipFill>
          <a:blip r:embed="rId4"/>
          <a:stretch/>
        </p:blipFill>
        <p:spPr>
          <a:xfrm>
            <a:off x="469800" y="2108160"/>
            <a:ext cx="3961440" cy="2640960"/>
          </a:xfrm>
          <a:prstGeom prst="rect">
            <a:avLst/>
          </a:prstGeom>
          <a:ln w="0">
            <a:noFill/>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 name="Immagine 7"/>
          <p:cNvPicPr/>
          <p:nvPr/>
        </p:nvPicPr>
        <p:blipFill>
          <a:blip r:embed="rId2"/>
          <a:stretch/>
        </p:blipFill>
        <p:spPr>
          <a:xfrm>
            <a:off x="10359360" y="-9000"/>
            <a:ext cx="1790640" cy="1790640"/>
          </a:xfrm>
          <a:prstGeom prst="rect">
            <a:avLst/>
          </a:prstGeom>
          <a:ln w="0">
            <a:noFill/>
          </a:ln>
        </p:spPr>
      </p:pic>
      <p:pic>
        <p:nvPicPr>
          <p:cNvPr id="185" name="Immagine 18"/>
          <p:cNvPicPr/>
          <p:nvPr/>
        </p:nvPicPr>
        <p:blipFill>
          <a:blip r:embed="rId3"/>
          <a:srcRect l="2226" t="-1058" r="22047" b="1058"/>
          <a:stretch/>
        </p:blipFill>
        <p:spPr>
          <a:xfrm>
            <a:off x="9777960" y="5781960"/>
            <a:ext cx="2413440" cy="653760"/>
          </a:xfrm>
          <a:prstGeom prst="rect">
            <a:avLst/>
          </a:prstGeom>
          <a:ln w="0">
            <a:noFill/>
          </a:ln>
        </p:spPr>
      </p:pic>
      <p:sp>
        <p:nvSpPr>
          <p:cNvPr id="186" name="Titolo 1"/>
          <p:cNvSpPr/>
          <p:nvPr/>
        </p:nvSpPr>
        <p:spPr>
          <a:xfrm>
            <a:off x="926640" y="221400"/>
            <a:ext cx="10058040" cy="1368720"/>
          </a:xfrm>
          <a:prstGeom prst="rect">
            <a:avLst/>
          </a:prstGeom>
          <a:noFill/>
          <a:ln w="0">
            <a:noFill/>
          </a:ln>
        </p:spPr>
        <p:style>
          <a:lnRef idx="0">
            <a:scrgbClr r="0" g="0" b="0"/>
          </a:lnRef>
          <a:fillRef idx="0">
            <a:scrgbClr r="0" g="0" b="0"/>
          </a:fillRef>
          <a:effectRef idx="0">
            <a:scrgbClr r="0" g="0" b="0"/>
          </a:effectRef>
          <a:fontRef idx="minor"/>
        </p:style>
        <p:txBody>
          <a:bodyPr lIns="0" rIns="0" anchor="ctr">
            <a:normAutofit/>
          </a:bodyPr>
          <a:lstStyle/>
          <a:p>
            <a:pPr>
              <a:lnSpc>
                <a:spcPct val="90000"/>
              </a:lnSpc>
            </a:pPr>
            <a:r>
              <a:rPr lang="it-IT" sz="4000" b="1" strike="noStrike" cap="all" spc="-52">
                <a:solidFill>
                  <a:srgbClr val="FF6600"/>
                </a:solidFill>
                <a:latin typeface="Arial"/>
              </a:rPr>
              <a:t>Referenzen</a:t>
            </a:r>
            <a:r>
              <a:rPr lang="it-IT" sz="4000" b="1" strike="noStrike" cap="all" spc="-52">
                <a:solidFill>
                  <a:srgbClr val="FF4343"/>
                </a:solidFill>
                <a:latin typeface="Arial"/>
              </a:rPr>
              <a:t> </a:t>
            </a:r>
            <a:endParaRPr lang="it-IT" sz="4000" b="0" strike="noStrike" spc="-1">
              <a:latin typeface="Arial"/>
            </a:endParaRPr>
          </a:p>
        </p:txBody>
      </p:sp>
      <p:sp>
        <p:nvSpPr>
          <p:cNvPr id="187" name="Segnaposto contenuto 2"/>
          <p:cNvSpPr/>
          <p:nvPr/>
        </p:nvSpPr>
        <p:spPr>
          <a:xfrm>
            <a:off x="731880" y="1510560"/>
            <a:ext cx="10532880" cy="3836520"/>
          </a:xfrm>
          <a:prstGeom prst="rect">
            <a:avLst/>
          </a:prstGeom>
          <a:noFill/>
          <a:ln w="0">
            <a:noFill/>
          </a:ln>
        </p:spPr>
        <p:style>
          <a:lnRef idx="0">
            <a:scrgbClr r="0" g="0" b="0"/>
          </a:lnRef>
          <a:fillRef idx="0">
            <a:scrgbClr r="0" g="0" b="0"/>
          </a:fillRef>
          <a:effectRef idx="0">
            <a:scrgbClr r="0" g="0" b="0"/>
          </a:effectRef>
          <a:fontRef idx="minor"/>
        </p:style>
        <p:txBody>
          <a:bodyPr anchor="t">
            <a:normAutofit fontScale="24000"/>
          </a:bodyPr>
          <a:lstStyle/>
          <a:p>
            <a:pPr marL="685800" indent="-685800" algn="just">
              <a:lnSpc>
                <a:spcPct val="110000"/>
              </a:lnSpc>
              <a:spcBef>
                <a:spcPts val="1001"/>
              </a:spcBef>
              <a:buClr>
                <a:srgbClr val="000000"/>
              </a:buClr>
              <a:buFont typeface="Wingdings" charset="2"/>
              <a:buChar char=""/>
            </a:pPr>
            <a:r>
              <a:rPr lang="en-US" sz="5600" b="0" strike="noStrike" spc="-1">
                <a:solidFill>
                  <a:srgbClr val="000000"/>
                </a:solidFill>
                <a:latin typeface="Arial"/>
              </a:rPr>
              <a:t>Ahmed, Z. U., Krohn, F. B. &amp; Heller, V. L. (1996). World University Games – 1993 at Buffalo (New York): Boosting its Tourism Industry or Missing an Opportunity – An International Marketing Perspective. </a:t>
            </a:r>
            <a:r>
              <a:rPr lang="en-US" sz="5600" b="0" i="1" strike="noStrike" spc="-1">
                <a:solidFill>
                  <a:srgbClr val="000000"/>
                </a:solidFill>
                <a:latin typeface="Arial"/>
              </a:rPr>
              <a:t>Journal of Professional Services Marketing</a:t>
            </a:r>
            <a:r>
              <a:rPr lang="en-US" sz="5600" b="0" strike="noStrike" spc="-1">
                <a:solidFill>
                  <a:srgbClr val="000000"/>
                </a:solidFill>
                <a:latin typeface="Arial"/>
              </a:rPr>
              <a:t>, </a:t>
            </a:r>
            <a:r>
              <a:rPr lang="en-US" sz="5600" b="0" i="1" strike="noStrike" spc="-1">
                <a:solidFill>
                  <a:srgbClr val="000000"/>
                </a:solidFill>
                <a:latin typeface="Arial"/>
              </a:rPr>
              <a:t>14</a:t>
            </a:r>
            <a:r>
              <a:rPr lang="en-US" sz="5600" b="0" strike="noStrike" spc="-1">
                <a:solidFill>
                  <a:srgbClr val="000000"/>
                </a:solidFill>
                <a:latin typeface="Arial"/>
              </a:rPr>
              <a:t>(2), 79–97.</a:t>
            </a:r>
            <a:endParaRPr lang="it-IT" sz="5600" b="0" strike="noStrike" spc="-1">
              <a:latin typeface="Arial"/>
            </a:endParaRPr>
          </a:p>
          <a:p>
            <a:pPr marL="685800" indent="-685800" algn="just">
              <a:lnSpc>
                <a:spcPct val="110000"/>
              </a:lnSpc>
              <a:spcBef>
                <a:spcPts val="1001"/>
              </a:spcBef>
              <a:buClr>
                <a:srgbClr val="000000"/>
              </a:buClr>
              <a:buFont typeface="Wingdings" charset="2"/>
              <a:buChar char=""/>
            </a:pPr>
            <a:r>
              <a:rPr lang="en-US" sz="5600" b="0" strike="noStrike" spc="-1">
                <a:solidFill>
                  <a:srgbClr val="000000"/>
                </a:solidFill>
                <a:latin typeface="Arial"/>
              </a:rPr>
              <a:t>Añó, V. (2000). Organización de grandes eventos deportivos internacionales. </a:t>
            </a:r>
            <a:r>
              <a:rPr lang="en-US" sz="5600" b="0" i="1" strike="noStrike" spc="-1">
                <a:solidFill>
                  <a:srgbClr val="000000"/>
                </a:solidFill>
                <a:latin typeface="Arial"/>
              </a:rPr>
              <a:t>Arbor. Ciencia, Pensamiento y Cultura</a:t>
            </a:r>
            <a:r>
              <a:rPr lang="en-US" sz="5600" b="0" strike="noStrike" spc="-1">
                <a:solidFill>
                  <a:srgbClr val="000000"/>
                </a:solidFill>
                <a:latin typeface="Arial"/>
              </a:rPr>
              <a:t>, </a:t>
            </a:r>
            <a:r>
              <a:rPr lang="en-US" sz="5600" b="0" i="1" strike="noStrike" spc="-1">
                <a:solidFill>
                  <a:srgbClr val="000000"/>
                </a:solidFill>
                <a:latin typeface="Arial"/>
              </a:rPr>
              <a:t>165</a:t>
            </a:r>
            <a:r>
              <a:rPr lang="en-US" sz="5600" b="0" strike="noStrike" spc="-1">
                <a:solidFill>
                  <a:srgbClr val="000000"/>
                </a:solidFill>
                <a:latin typeface="Arial"/>
              </a:rPr>
              <a:t>(650), 265-287. https://doi.org/0.3989/arbor.2000.i650.969  </a:t>
            </a:r>
            <a:endParaRPr lang="it-IT" sz="5600" b="0" strike="noStrike" spc="-1">
              <a:latin typeface="Arial"/>
            </a:endParaRPr>
          </a:p>
          <a:p>
            <a:pPr marL="685800" indent="-685800" algn="just">
              <a:lnSpc>
                <a:spcPct val="110000"/>
              </a:lnSpc>
              <a:spcBef>
                <a:spcPts val="1001"/>
              </a:spcBef>
              <a:buClr>
                <a:srgbClr val="000000"/>
              </a:buClr>
              <a:buFont typeface="Wingdings" charset="2"/>
              <a:buChar char=""/>
            </a:pPr>
            <a:r>
              <a:rPr lang="en-US" sz="5600" b="0" strike="noStrike" spc="-1">
                <a:solidFill>
                  <a:srgbClr val="000000"/>
                </a:solidFill>
                <a:latin typeface="Arial"/>
              </a:rPr>
              <a:t>Añó, V. (2003). </a:t>
            </a:r>
            <a:r>
              <a:rPr lang="en-US" sz="5600" b="0" i="1" strike="noStrike" spc="-1">
                <a:solidFill>
                  <a:srgbClr val="000000"/>
                </a:solidFill>
                <a:latin typeface="Arial"/>
              </a:rPr>
              <a:t>Organización y gestión de actividades deportivas. Los grandes eventos. </a:t>
            </a:r>
            <a:r>
              <a:rPr lang="en-US" sz="5600" b="0" strike="noStrike" spc="-1">
                <a:solidFill>
                  <a:srgbClr val="000000"/>
                </a:solidFill>
                <a:latin typeface="Arial"/>
              </a:rPr>
              <a:t>Inde Publicaciones.</a:t>
            </a:r>
            <a:endParaRPr lang="it-IT" sz="5600" b="0" strike="noStrike" spc="-1">
              <a:latin typeface="Arial"/>
            </a:endParaRPr>
          </a:p>
          <a:p>
            <a:pPr marL="685800" indent="-685800" algn="just">
              <a:lnSpc>
                <a:spcPct val="110000"/>
              </a:lnSpc>
              <a:spcBef>
                <a:spcPts val="1001"/>
              </a:spcBef>
              <a:buClr>
                <a:srgbClr val="000000"/>
              </a:buClr>
              <a:buFont typeface="Wingdings" charset="2"/>
              <a:buChar char=""/>
            </a:pPr>
            <a:r>
              <a:rPr lang="en-US" sz="5600" b="0" strike="noStrike" spc="-1">
                <a:solidFill>
                  <a:srgbClr val="000000"/>
                </a:solidFill>
                <a:latin typeface="Arial"/>
              </a:rPr>
              <a:t>Añó, V., Calabuig, F., Ayora, D., Parra, D., &amp; Duclos, D. (2014). Percepción social de la importancia, el impacto y los beneficios esperados de la celebración de los Juegos Mediterráneos de Tarragona en 2017. </a:t>
            </a:r>
            <a:r>
              <a:rPr lang="en-US" sz="5600" b="0" i="1" strike="noStrike" spc="-1">
                <a:solidFill>
                  <a:srgbClr val="000000"/>
                </a:solidFill>
                <a:latin typeface="Arial"/>
              </a:rPr>
              <a:t>Revista de Psicología del Deporte</a:t>
            </a:r>
            <a:r>
              <a:rPr lang="en-US" sz="5600" b="0" strike="noStrike" spc="-1">
                <a:solidFill>
                  <a:srgbClr val="000000"/>
                </a:solidFill>
                <a:latin typeface="Arial"/>
              </a:rPr>
              <a:t>, </a:t>
            </a:r>
            <a:r>
              <a:rPr lang="en-US" sz="5600" b="0" i="1" strike="noStrike" spc="-1">
                <a:solidFill>
                  <a:srgbClr val="000000"/>
                </a:solidFill>
                <a:latin typeface="Arial"/>
              </a:rPr>
              <a:t>23</a:t>
            </a:r>
            <a:r>
              <a:rPr lang="en-US" sz="5600" b="0" strike="noStrike" spc="-1">
                <a:solidFill>
                  <a:srgbClr val="000000"/>
                </a:solidFill>
                <a:latin typeface="Arial"/>
              </a:rPr>
              <a:t>(1), 33-40.</a:t>
            </a:r>
            <a:endParaRPr lang="it-IT" sz="5600" b="0" strike="noStrike" spc="-1">
              <a:latin typeface="Arial"/>
            </a:endParaRPr>
          </a:p>
          <a:p>
            <a:pPr marL="685800" indent="-685800" algn="just">
              <a:lnSpc>
                <a:spcPct val="110000"/>
              </a:lnSpc>
              <a:spcBef>
                <a:spcPts val="1001"/>
              </a:spcBef>
              <a:buClr>
                <a:srgbClr val="000000"/>
              </a:buClr>
              <a:buFont typeface="Wingdings" charset="2"/>
              <a:buChar char=""/>
            </a:pPr>
            <a:r>
              <a:rPr lang="en-US" sz="5600" b="0" strike="noStrike" spc="-1">
                <a:solidFill>
                  <a:srgbClr val="000000"/>
                </a:solidFill>
                <a:latin typeface="Arial"/>
              </a:rPr>
              <a:t>Bull, C., &amp; Lovell, J. (2007). The impact of hosting major sporting events on local residents: An analysis of the views and perceptions of Canterbury residents in relation to the Tour de France 2007. </a:t>
            </a:r>
            <a:r>
              <a:rPr lang="en-US" sz="5600" b="0" i="1" strike="noStrike" spc="-1">
                <a:solidFill>
                  <a:srgbClr val="000000"/>
                </a:solidFill>
                <a:latin typeface="Arial"/>
              </a:rPr>
              <a:t>Journal of Sport, &amp; Tourism</a:t>
            </a:r>
            <a:r>
              <a:rPr lang="en-US" sz="5600" b="0" strike="noStrike" spc="-1">
                <a:solidFill>
                  <a:srgbClr val="000000"/>
                </a:solidFill>
                <a:latin typeface="Arial"/>
              </a:rPr>
              <a:t>, </a:t>
            </a:r>
            <a:r>
              <a:rPr lang="en-US" sz="5600" b="0" i="1" strike="noStrike" spc="-1">
                <a:solidFill>
                  <a:srgbClr val="000000"/>
                </a:solidFill>
                <a:latin typeface="Arial"/>
              </a:rPr>
              <a:t>12</a:t>
            </a:r>
            <a:r>
              <a:rPr lang="en-US" sz="5600" b="0" strike="noStrike" spc="-1">
                <a:solidFill>
                  <a:srgbClr val="000000"/>
                </a:solidFill>
                <a:latin typeface="Arial"/>
              </a:rPr>
              <a:t>(3-4), 229-248.</a:t>
            </a:r>
            <a:endParaRPr lang="it-IT" sz="5600" b="0" strike="noStrike" spc="-1">
              <a:latin typeface="Arial"/>
            </a:endParaRPr>
          </a:p>
          <a:p>
            <a:pPr marL="685800" indent="-685800" algn="just">
              <a:lnSpc>
                <a:spcPct val="110000"/>
              </a:lnSpc>
              <a:spcBef>
                <a:spcPts val="1001"/>
              </a:spcBef>
              <a:buClr>
                <a:srgbClr val="000000"/>
              </a:buClr>
              <a:buFont typeface="Wingdings" charset="2"/>
              <a:buChar char=""/>
            </a:pPr>
            <a:r>
              <a:rPr lang="en-US" sz="5600" b="0" strike="noStrike" spc="-1">
                <a:solidFill>
                  <a:srgbClr val="000000"/>
                </a:solidFill>
                <a:latin typeface="Arial"/>
              </a:rPr>
              <a:t>Calabuig, F., Parra, D., Añó, V., &amp; Ayora, D. (2014). Análisis de la percepción de los residentes sobre el impacto cultural y deportivo de un Gran Premio de Fórmula 1. </a:t>
            </a:r>
            <a:r>
              <a:rPr lang="en-US" sz="5600" b="0" i="1" strike="noStrike" spc="-1">
                <a:solidFill>
                  <a:srgbClr val="000000"/>
                </a:solidFill>
                <a:latin typeface="Arial"/>
              </a:rPr>
              <a:t>Movimento</a:t>
            </a:r>
            <a:r>
              <a:rPr lang="en-US" sz="5600" b="0" strike="noStrike" spc="-1">
                <a:solidFill>
                  <a:srgbClr val="000000"/>
                </a:solidFill>
                <a:latin typeface="Arial"/>
              </a:rPr>
              <a:t>, </a:t>
            </a:r>
            <a:r>
              <a:rPr lang="en-US" sz="5600" b="0" i="1" strike="noStrike" spc="-1">
                <a:solidFill>
                  <a:srgbClr val="000000"/>
                </a:solidFill>
                <a:latin typeface="Arial"/>
              </a:rPr>
              <a:t>20</a:t>
            </a:r>
            <a:r>
              <a:rPr lang="en-US" sz="5600" b="0" strike="noStrike" spc="-1">
                <a:solidFill>
                  <a:srgbClr val="000000"/>
                </a:solidFill>
                <a:latin typeface="Arial"/>
              </a:rPr>
              <a:t>(1), 261-280.</a:t>
            </a:r>
            <a:endParaRPr lang="it-IT" sz="5600" b="0" strike="noStrike" spc="-1">
              <a:latin typeface="Arial"/>
            </a:endParaRPr>
          </a:p>
          <a:p>
            <a:pPr marL="685800" indent="-685800" algn="just">
              <a:lnSpc>
                <a:spcPct val="110000"/>
              </a:lnSpc>
              <a:spcBef>
                <a:spcPts val="1001"/>
              </a:spcBef>
              <a:buClr>
                <a:srgbClr val="000000"/>
              </a:buClr>
              <a:buFont typeface="Wingdings" charset="2"/>
              <a:buChar char=""/>
            </a:pPr>
            <a:r>
              <a:rPr lang="en-US" sz="5600" b="0" strike="noStrike" spc="-1">
                <a:solidFill>
                  <a:srgbClr val="000000"/>
                </a:solidFill>
                <a:latin typeface="Arial"/>
              </a:rPr>
              <a:t>Cardeira, I., &amp; Nunes, P. (2012). Os eventos desportivos como plataforma entre o desporto e o desenvolvimento humano. </a:t>
            </a:r>
            <a:r>
              <a:rPr lang="en-US" sz="5600" b="0" i="1" strike="noStrike" spc="-1">
                <a:solidFill>
                  <a:srgbClr val="000000"/>
                </a:solidFill>
                <a:latin typeface="Arial"/>
              </a:rPr>
              <a:t>Revista Intercontinental de Gestão Desportiva</a:t>
            </a:r>
            <a:r>
              <a:rPr lang="en-US" sz="5600" b="0" strike="noStrike" spc="-1">
                <a:solidFill>
                  <a:srgbClr val="000000"/>
                </a:solidFill>
                <a:latin typeface="Arial"/>
              </a:rPr>
              <a:t>, </a:t>
            </a:r>
            <a:r>
              <a:rPr lang="en-US" sz="5600" b="0" i="1" strike="noStrike" spc="-1">
                <a:solidFill>
                  <a:srgbClr val="000000"/>
                </a:solidFill>
                <a:latin typeface="Arial"/>
              </a:rPr>
              <a:t>2</a:t>
            </a:r>
            <a:r>
              <a:rPr lang="en-US" sz="5600" b="0" strike="noStrike" spc="-1">
                <a:solidFill>
                  <a:srgbClr val="000000"/>
                </a:solidFill>
                <a:latin typeface="Arial"/>
              </a:rPr>
              <a:t>, 56-63.</a:t>
            </a:r>
            <a:endParaRPr lang="it-IT" sz="5600" b="0" strike="noStrike" spc="-1">
              <a:latin typeface="Arial"/>
            </a:endParaRPr>
          </a:p>
          <a:p>
            <a:pPr marL="685800" indent="-685800" algn="just">
              <a:lnSpc>
                <a:spcPct val="110000"/>
              </a:lnSpc>
              <a:spcBef>
                <a:spcPts val="1001"/>
              </a:spcBef>
              <a:buClr>
                <a:srgbClr val="000000"/>
              </a:buClr>
              <a:buFont typeface="Wingdings" charset="2"/>
              <a:buChar char=""/>
            </a:pPr>
            <a:r>
              <a:rPr lang="en-US" sz="5600" b="0" strike="noStrike" spc="-1">
                <a:solidFill>
                  <a:srgbClr val="000000"/>
                </a:solidFill>
                <a:latin typeface="Arial"/>
              </a:rPr>
              <a:t>Crockett, S. (1994). Sports tourism–bidding for international events. </a:t>
            </a:r>
            <a:r>
              <a:rPr lang="en-US" sz="5600" b="0" i="1" strike="noStrike" spc="-1">
                <a:solidFill>
                  <a:srgbClr val="000000"/>
                </a:solidFill>
                <a:latin typeface="Arial"/>
              </a:rPr>
              <a:t>Journal of Sport Tourism</a:t>
            </a:r>
            <a:r>
              <a:rPr lang="en-US" sz="5600" b="0" strike="noStrike" spc="-1">
                <a:solidFill>
                  <a:srgbClr val="000000"/>
                </a:solidFill>
                <a:latin typeface="Arial"/>
              </a:rPr>
              <a:t>, </a:t>
            </a:r>
            <a:r>
              <a:rPr lang="en-US" sz="5600" b="0" i="1" strike="noStrike" spc="-1">
                <a:solidFill>
                  <a:srgbClr val="000000"/>
                </a:solidFill>
                <a:latin typeface="Arial"/>
              </a:rPr>
              <a:t>1</a:t>
            </a:r>
            <a:r>
              <a:rPr lang="en-US" sz="5600" b="0" strike="noStrike" spc="-1">
                <a:solidFill>
                  <a:srgbClr val="000000"/>
                </a:solidFill>
                <a:latin typeface="Arial"/>
              </a:rPr>
              <a:t>(4), 8-11.</a:t>
            </a:r>
            <a:endParaRPr lang="it-IT" sz="5600" b="0" strike="noStrike" spc="-1">
              <a:latin typeface="Arial"/>
            </a:endParaRPr>
          </a:p>
          <a:p>
            <a:pPr marL="685800" indent="-685800" algn="just">
              <a:lnSpc>
                <a:spcPct val="110000"/>
              </a:lnSpc>
              <a:spcBef>
                <a:spcPts val="1001"/>
              </a:spcBef>
              <a:buClr>
                <a:srgbClr val="000000"/>
              </a:buClr>
              <a:buFont typeface="Wingdings" charset="2"/>
              <a:buChar char=""/>
            </a:pPr>
            <a:r>
              <a:rPr lang="en-US" sz="5600" b="0" strike="noStrike" spc="-1">
                <a:solidFill>
                  <a:srgbClr val="000000"/>
                </a:solidFill>
                <a:latin typeface="Arial"/>
              </a:rPr>
              <a:t>Gauthier, R. (2011). Improving the bidding process for international sporting events. </a:t>
            </a:r>
            <a:r>
              <a:rPr lang="en-US" sz="5600" b="0" i="1" strike="noStrike" spc="-1">
                <a:solidFill>
                  <a:srgbClr val="000000"/>
                </a:solidFill>
                <a:latin typeface="Arial"/>
              </a:rPr>
              <a:t>The International sports law journal</a:t>
            </a:r>
            <a:r>
              <a:rPr lang="en-US" sz="5600" b="0" strike="noStrike" spc="-1">
                <a:solidFill>
                  <a:srgbClr val="000000"/>
                </a:solidFill>
                <a:latin typeface="Arial"/>
              </a:rPr>
              <a:t>, </a:t>
            </a:r>
            <a:r>
              <a:rPr lang="en-US" sz="5600" b="0" i="1" strike="noStrike" spc="-1">
                <a:solidFill>
                  <a:srgbClr val="000000"/>
                </a:solidFill>
                <a:latin typeface="Arial"/>
              </a:rPr>
              <a:t>3</a:t>
            </a:r>
            <a:r>
              <a:rPr lang="en-US" sz="5600" b="0" strike="noStrike" spc="-1">
                <a:solidFill>
                  <a:srgbClr val="000000"/>
                </a:solidFill>
                <a:latin typeface="Arial"/>
              </a:rPr>
              <a:t>.</a:t>
            </a:r>
            <a:endParaRPr lang="it-IT" sz="5600" b="0" strike="noStrike" spc="-1">
              <a:latin typeface="Arial"/>
            </a:endParaRPr>
          </a:p>
          <a:p>
            <a:pPr algn="just">
              <a:lnSpc>
                <a:spcPct val="110000"/>
              </a:lnSpc>
              <a:spcBef>
                <a:spcPts val="1001"/>
              </a:spcBef>
              <a:tabLst>
                <a:tab pos="0" algn="l"/>
              </a:tabLst>
            </a:pPr>
            <a:endParaRPr lang="it-IT" sz="5600" b="0" strike="noStrike" spc="-1">
              <a:latin typeface="Arial"/>
            </a:endParaRPr>
          </a:p>
          <a:p>
            <a:pPr>
              <a:lnSpc>
                <a:spcPct val="110000"/>
              </a:lnSpc>
              <a:spcBef>
                <a:spcPts val="1001"/>
              </a:spcBef>
              <a:tabLst>
                <a:tab pos="0" algn="l"/>
              </a:tabLst>
            </a:pPr>
            <a:endParaRPr lang="it-IT" sz="2400" b="0" strike="noStrike" spc="-1">
              <a:latin typeface="Arial"/>
            </a:endParaRPr>
          </a:p>
        </p:txBody>
      </p:sp>
      <p:sp>
        <p:nvSpPr>
          <p:cNvPr id="188" name="CasellaDiTesto 6"/>
          <p:cNvSpPr/>
          <p:nvPr/>
        </p:nvSpPr>
        <p:spPr>
          <a:xfrm>
            <a:off x="8345160" y="6436080"/>
            <a:ext cx="6095520" cy="3639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nSpc>
                <a:spcPct val="100000"/>
              </a:lnSpc>
            </a:pPr>
            <a:r>
              <a:rPr lang="en-US" sz="1800" b="1" strike="noStrike" spc="-1">
                <a:solidFill>
                  <a:srgbClr val="064A8B"/>
                </a:solidFill>
                <a:latin typeface="Open Sans"/>
              </a:rPr>
              <a:t>612986-EPP-1-2019-1-DE-SPO-SCP</a:t>
            </a:r>
            <a:endParaRPr lang="it-IT" sz="1800" b="0" strike="noStrike" spc="-1">
              <a:latin typeface="Aria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9" name="Immagine 18"/>
          <p:cNvPicPr/>
          <p:nvPr/>
        </p:nvPicPr>
        <p:blipFill>
          <a:blip r:embed="rId2"/>
          <a:srcRect l="2226" t="-1058" r="22047" b="1058"/>
          <a:stretch/>
        </p:blipFill>
        <p:spPr>
          <a:xfrm>
            <a:off x="9777960" y="5781960"/>
            <a:ext cx="2413440" cy="653760"/>
          </a:xfrm>
          <a:prstGeom prst="rect">
            <a:avLst/>
          </a:prstGeom>
          <a:ln w="0">
            <a:noFill/>
          </a:ln>
        </p:spPr>
      </p:pic>
      <p:sp>
        <p:nvSpPr>
          <p:cNvPr id="190" name="Titolo 1"/>
          <p:cNvSpPr/>
          <p:nvPr/>
        </p:nvSpPr>
        <p:spPr>
          <a:xfrm>
            <a:off x="926640" y="221400"/>
            <a:ext cx="10058040" cy="1368720"/>
          </a:xfrm>
          <a:prstGeom prst="rect">
            <a:avLst/>
          </a:prstGeom>
          <a:noFill/>
          <a:ln w="0">
            <a:noFill/>
          </a:ln>
        </p:spPr>
        <p:style>
          <a:lnRef idx="0">
            <a:scrgbClr r="0" g="0" b="0"/>
          </a:lnRef>
          <a:fillRef idx="0">
            <a:scrgbClr r="0" g="0" b="0"/>
          </a:fillRef>
          <a:effectRef idx="0">
            <a:scrgbClr r="0" g="0" b="0"/>
          </a:effectRef>
          <a:fontRef idx="minor"/>
        </p:style>
        <p:txBody>
          <a:bodyPr lIns="0" rIns="0" anchor="ctr">
            <a:normAutofit/>
          </a:bodyPr>
          <a:lstStyle/>
          <a:p>
            <a:pPr>
              <a:lnSpc>
                <a:spcPct val="90000"/>
              </a:lnSpc>
            </a:pPr>
            <a:r>
              <a:rPr lang="it-IT" sz="4000" b="1" strike="noStrike" cap="all" spc="-52">
                <a:solidFill>
                  <a:srgbClr val="FF6600"/>
                </a:solidFill>
                <a:latin typeface="Arial"/>
              </a:rPr>
              <a:t>Referenzen</a:t>
            </a:r>
            <a:r>
              <a:rPr lang="it-IT" sz="4000" b="1" strike="noStrike" cap="all" spc="-52">
                <a:solidFill>
                  <a:srgbClr val="FF4343"/>
                </a:solidFill>
                <a:latin typeface="Arial"/>
              </a:rPr>
              <a:t> </a:t>
            </a:r>
            <a:endParaRPr lang="it-IT" sz="4000" b="0" strike="noStrike" spc="-1">
              <a:latin typeface="Arial"/>
            </a:endParaRPr>
          </a:p>
        </p:txBody>
      </p:sp>
      <p:sp>
        <p:nvSpPr>
          <p:cNvPr id="191" name="Segnaposto contenuto 2"/>
          <p:cNvSpPr/>
          <p:nvPr/>
        </p:nvSpPr>
        <p:spPr>
          <a:xfrm>
            <a:off x="829440" y="1406520"/>
            <a:ext cx="10532880" cy="3836520"/>
          </a:xfrm>
          <a:prstGeom prst="rect">
            <a:avLst/>
          </a:prstGeom>
          <a:noFill/>
          <a:ln w="0">
            <a:noFill/>
          </a:ln>
        </p:spPr>
        <p:style>
          <a:lnRef idx="0">
            <a:scrgbClr r="0" g="0" b="0"/>
          </a:lnRef>
          <a:fillRef idx="0">
            <a:scrgbClr r="0" g="0" b="0"/>
          </a:fillRef>
          <a:effectRef idx="0">
            <a:scrgbClr r="0" g="0" b="0"/>
          </a:effectRef>
          <a:fontRef idx="minor"/>
        </p:style>
        <p:txBody>
          <a:bodyPr anchor="t">
            <a:normAutofit fontScale="24000"/>
          </a:bodyPr>
          <a:lstStyle/>
          <a:p>
            <a:pPr marL="685800" indent="-685800" algn="just">
              <a:lnSpc>
                <a:spcPct val="110000"/>
              </a:lnSpc>
              <a:spcBef>
                <a:spcPts val="1001"/>
              </a:spcBef>
              <a:buClr>
                <a:srgbClr val="000000"/>
              </a:buClr>
              <a:buFont typeface="Wingdings" charset="2"/>
              <a:buChar char=""/>
            </a:pPr>
            <a:r>
              <a:rPr lang="en-US" sz="5600" b="0" strike="noStrike" spc="-1">
                <a:solidFill>
                  <a:srgbClr val="000000"/>
                </a:solidFill>
                <a:latin typeface="Arial"/>
              </a:rPr>
              <a:t>Getz, D. (1989). Special Events: defining the product. </a:t>
            </a:r>
            <a:r>
              <a:rPr lang="en-US" sz="5600" b="0" i="1" strike="noStrike" spc="-1">
                <a:solidFill>
                  <a:srgbClr val="000000"/>
                </a:solidFill>
                <a:latin typeface="Arial"/>
              </a:rPr>
              <a:t>Tourism Management</a:t>
            </a:r>
            <a:r>
              <a:rPr lang="en-US" sz="5600" b="0" strike="noStrike" spc="-1">
                <a:solidFill>
                  <a:srgbClr val="000000"/>
                </a:solidFill>
                <a:latin typeface="Arial"/>
              </a:rPr>
              <a:t>, </a:t>
            </a:r>
            <a:r>
              <a:rPr lang="en-US" sz="5600" b="0" i="1" strike="noStrike" spc="-1">
                <a:solidFill>
                  <a:srgbClr val="000000"/>
                </a:solidFill>
                <a:latin typeface="Arial"/>
              </a:rPr>
              <a:t>10</a:t>
            </a:r>
            <a:r>
              <a:rPr lang="en-US" sz="5600" b="0" strike="noStrike" spc="-1">
                <a:solidFill>
                  <a:srgbClr val="000000"/>
                </a:solidFill>
                <a:latin typeface="Arial"/>
              </a:rPr>
              <a:t>(2), 125 – 137. </a:t>
            </a:r>
            <a:endParaRPr lang="it-IT" sz="5600" b="0" strike="noStrike" spc="-1">
              <a:latin typeface="Arial"/>
            </a:endParaRPr>
          </a:p>
          <a:p>
            <a:pPr marL="685800" indent="-685800" algn="just">
              <a:lnSpc>
                <a:spcPct val="110000"/>
              </a:lnSpc>
              <a:spcBef>
                <a:spcPts val="1001"/>
              </a:spcBef>
              <a:buClr>
                <a:srgbClr val="000000"/>
              </a:buClr>
              <a:buFont typeface="Wingdings" charset="2"/>
              <a:buChar char=""/>
            </a:pPr>
            <a:r>
              <a:rPr lang="en-US" sz="5600" b="0" strike="noStrike" spc="-1">
                <a:solidFill>
                  <a:srgbClr val="000000"/>
                </a:solidFill>
                <a:latin typeface="Arial"/>
              </a:rPr>
              <a:t>Getz, D. (2008). Event tourism: Definition, evolution, and research. </a:t>
            </a:r>
            <a:r>
              <a:rPr lang="en-US" sz="5600" b="0" i="1" strike="noStrike" spc="-1">
                <a:solidFill>
                  <a:srgbClr val="000000"/>
                </a:solidFill>
                <a:latin typeface="Arial"/>
              </a:rPr>
              <a:t>Tourism Management</a:t>
            </a:r>
            <a:r>
              <a:rPr lang="en-US" sz="5600" b="0" strike="noStrike" spc="-1">
                <a:solidFill>
                  <a:srgbClr val="000000"/>
                </a:solidFill>
                <a:latin typeface="Arial"/>
              </a:rPr>
              <a:t>, </a:t>
            </a:r>
            <a:r>
              <a:rPr lang="en-US" sz="5600" b="0" i="1" strike="noStrike" spc="-1">
                <a:solidFill>
                  <a:srgbClr val="000000"/>
                </a:solidFill>
                <a:latin typeface="Arial"/>
              </a:rPr>
              <a:t>29</a:t>
            </a:r>
            <a:r>
              <a:rPr lang="en-US" sz="5600" b="0" strike="noStrike" spc="-1">
                <a:solidFill>
                  <a:srgbClr val="000000"/>
                </a:solidFill>
                <a:latin typeface="Arial"/>
              </a:rPr>
              <a:t>(3), 403-428.</a:t>
            </a:r>
            <a:endParaRPr lang="it-IT" sz="5600" b="0" strike="noStrike" spc="-1">
              <a:latin typeface="Arial"/>
            </a:endParaRPr>
          </a:p>
          <a:p>
            <a:pPr marL="685800" indent="-685800" algn="just">
              <a:lnSpc>
                <a:spcPct val="110000"/>
              </a:lnSpc>
              <a:spcBef>
                <a:spcPts val="1001"/>
              </a:spcBef>
              <a:buClr>
                <a:srgbClr val="000000"/>
              </a:buClr>
              <a:buFont typeface="Wingdings" charset="2"/>
              <a:buChar char=""/>
            </a:pPr>
            <a:r>
              <a:rPr lang="en-US" sz="5600" b="0" strike="noStrike" spc="-1">
                <a:solidFill>
                  <a:srgbClr val="000000"/>
                </a:solidFill>
                <a:latin typeface="Arial"/>
              </a:rPr>
              <a:t>Getz, D., &amp; McConnell, A. (2011). Serious sport tourism and event travel careers. </a:t>
            </a:r>
            <a:r>
              <a:rPr lang="en-US" sz="5600" b="0" i="1" strike="noStrike" spc="-1">
                <a:solidFill>
                  <a:srgbClr val="000000"/>
                </a:solidFill>
                <a:latin typeface="Arial"/>
              </a:rPr>
              <a:t>Journal of Sport Management</a:t>
            </a:r>
            <a:r>
              <a:rPr lang="en-US" sz="5600" b="0" strike="noStrike" spc="-1">
                <a:solidFill>
                  <a:srgbClr val="000000"/>
                </a:solidFill>
                <a:latin typeface="Arial"/>
              </a:rPr>
              <a:t>, </a:t>
            </a:r>
            <a:r>
              <a:rPr lang="en-US" sz="5600" b="0" i="1" strike="noStrike" spc="-1">
                <a:solidFill>
                  <a:srgbClr val="000000"/>
                </a:solidFill>
                <a:latin typeface="Arial"/>
              </a:rPr>
              <a:t>25</a:t>
            </a:r>
            <a:r>
              <a:rPr lang="en-US" sz="5600" b="0" strike="noStrike" spc="-1">
                <a:solidFill>
                  <a:srgbClr val="000000"/>
                </a:solidFill>
                <a:latin typeface="Arial"/>
              </a:rPr>
              <a:t>(4), 326-338.</a:t>
            </a:r>
            <a:endParaRPr lang="it-IT" sz="5600" b="0" strike="noStrike" spc="-1">
              <a:latin typeface="Arial"/>
            </a:endParaRPr>
          </a:p>
          <a:p>
            <a:pPr marL="685800" indent="-685800" algn="just">
              <a:lnSpc>
                <a:spcPct val="110000"/>
              </a:lnSpc>
              <a:spcBef>
                <a:spcPts val="1001"/>
              </a:spcBef>
              <a:buClr>
                <a:srgbClr val="000000"/>
              </a:buClr>
              <a:buFont typeface="Wingdings" charset="2"/>
              <a:buChar char=""/>
            </a:pPr>
            <a:r>
              <a:rPr lang="en-US" sz="5600" b="0" strike="noStrike" spc="-1">
                <a:solidFill>
                  <a:srgbClr val="000000"/>
                </a:solidFill>
                <a:latin typeface="Arial"/>
              </a:rPr>
              <a:t>González-García, R. J., Escamilla-Fajardo, P., López-Carril, S., &amp; Nuñez-Pomar, J. (2020). Percepciones de los residentes sobre el turismo deportivo: Impactos, calidad de vida y apoyo al sector. </a:t>
            </a:r>
            <a:r>
              <a:rPr lang="en-US" sz="5600" b="0" i="1" strike="noStrike" spc="-1">
                <a:solidFill>
                  <a:srgbClr val="000000"/>
                </a:solidFill>
                <a:latin typeface="Arial"/>
              </a:rPr>
              <a:t>Cuadernos de Psicología del Deporte</a:t>
            </a:r>
            <a:r>
              <a:rPr lang="en-US" sz="5600" b="0" strike="noStrike" spc="-1">
                <a:solidFill>
                  <a:srgbClr val="000000"/>
                </a:solidFill>
                <a:latin typeface="Arial"/>
              </a:rPr>
              <a:t>, </a:t>
            </a:r>
            <a:r>
              <a:rPr lang="en-US" sz="5600" b="0" i="1" strike="noStrike" spc="-1">
                <a:solidFill>
                  <a:srgbClr val="000000"/>
                </a:solidFill>
                <a:latin typeface="Arial"/>
              </a:rPr>
              <a:t>20</a:t>
            </a:r>
            <a:r>
              <a:rPr lang="en-US" sz="5600" b="0" strike="noStrike" spc="-1">
                <a:solidFill>
                  <a:srgbClr val="000000"/>
                </a:solidFill>
                <a:latin typeface="Arial"/>
              </a:rPr>
              <a:t>(2), 174-188.</a:t>
            </a:r>
            <a:endParaRPr lang="it-IT" sz="5600" b="0" strike="noStrike" spc="-1">
              <a:latin typeface="Arial"/>
            </a:endParaRPr>
          </a:p>
          <a:p>
            <a:pPr marL="685800" indent="-685800" algn="just">
              <a:lnSpc>
                <a:spcPct val="110000"/>
              </a:lnSpc>
              <a:spcBef>
                <a:spcPts val="1001"/>
              </a:spcBef>
              <a:buClr>
                <a:srgbClr val="000000"/>
              </a:buClr>
              <a:buFont typeface="Wingdings" charset="2"/>
              <a:buChar char=""/>
            </a:pPr>
            <a:r>
              <a:rPr lang="en-US" sz="5600" b="0" strike="noStrike" spc="-1">
                <a:solidFill>
                  <a:srgbClr val="000000"/>
                </a:solidFill>
                <a:latin typeface="Arial"/>
              </a:rPr>
              <a:t>Kaplanidou, K., Karadakis, K., Gibson, H., Thapa, B., Walker, M., Geldenhuys, S., &amp; Coetzee, W. (2013). Quality of life, event impacts, and mega-event su pport among South African residents before and after the 2010 FIFA World Cup. </a:t>
            </a:r>
            <a:r>
              <a:rPr lang="en-US" sz="5600" b="0" i="1" strike="noStrike" spc="-1">
                <a:solidFill>
                  <a:srgbClr val="000000"/>
                </a:solidFill>
                <a:latin typeface="Arial"/>
              </a:rPr>
              <a:t>Journal of Travel Research</a:t>
            </a:r>
            <a:r>
              <a:rPr lang="en-US" sz="5600" b="0" strike="noStrike" spc="-1">
                <a:solidFill>
                  <a:srgbClr val="000000"/>
                </a:solidFill>
                <a:latin typeface="Arial"/>
              </a:rPr>
              <a:t>, </a:t>
            </a:r>
            <a:r>
              <a:rPr lang="en-US" sz="5600" b="0" i="1" strike="noStrike" spc="-1">
                <a:solidFill>
                  <a:srgbClr val="000000"/>
                </a:solidFill>
                <a:latin typeface="Arial"/>
              </a:rPr>
              <a:t>52</a:t>
            </a:r>
            <a:r>
              <a:rPr lang="en-US" sz="5600" b="0" strike="noStrike" spc="-1">
                <a:solidFill>
                  <a:srgbClr val="000000"/>
                </a:solidFill>
                <a:latin typeface="Arial"/>
              </a:rPr>
              <a:t>(5), 631-645.</a:t>
            </a:r>
            <a:endParaRPr lang="it-IT" sz="5600" b="0" strike="noStrike" spc="-1">
              <a:latin typeface="Arial"/>
            </a:endParaRPr>
          </a:p>
          <a:p>
            <a:pPr marL="685800" indent="-685800" algn="just">
              <a:lnSpc>
                <a:spcPct val="110000"/>
              </a:lnSpc>
              <a:spcBef>
                <a:spcPts val="1001"/>
              </a:spcBef>
              <a:buClr>
                <a:srgbClr val="000000"/>
              </a:buClr>
              <a:buFont typeface="Wingdings" charset="2"/>
              <a:buChar char=""/>
            </a:pPr>
            <a:r>
              <a:rPr lang="en-US" sz="5600" b="0" strike="noStrike" spc="-1">
                <a:solidFill>
                  <a:srgbClr val="000000"/>
                </a:solidFill>
                <a:latin typeface="Arial"/>
              </a:rPr>
              <a:t>Kim, H. J., Gursoy, D., &amp; Lee, S.-B. (2006). The impact of the 2002 World Cup on South Korea: Comparisons of pre– and post-games. </a:t>
            </a:r>
            <a:r>
              <a:rPr lang="en-US" sz="5600" b="0" i="1" strike="noStrike" spc="-1">
                <a:solidFill>
                  <a:srgbClr val="000000"/>
                </a:solidFill>
                <a:latin typeface="Arial"/>
              </a:rPr>
              <a:t>Tourism Management</a:t>
            </a:r>
            <a:r>
              <a:rPr lang="en-US" sz="5600" b="0" strike="noStrike" spc="-1">
                <a:solidFill>
                  <a:srgbClr val="000000"/>
                </a:solidFill>
                <a:latin typeface="Arial"/>
              </a:rPr>
              <a:t>, </a:t>
            </a:r>
            <a:r>
              <a:rPr lang="en-US" sz="5600" b="0" i="1" strike="noStrike" spc="-1">
                <a:solidFill>
                  <a:srgbClr val="000000"/>
                </a:solidFill>
                <a:latin typeface="Arial"/>
              </a:rPr>
              <a:t>27</a:t>
            </a:r>
            <a:r>
              <a:rPr lang="en-US" sz="5600" b="0" strike="noStrike" spc="-1">
                <a:solidFill>
                  <a:srgbClr val="000000"/>
                </a:solidFill>
                <a:latin typeface="Arial"/>
              </a:rPr>
              <a:t>, 86-96.</a:t>
            </a:r>
            <a:endParaRPr lang="it-IT" sz="5600" b="0" strike="noStrike" spc="-1">
              <a:latin typeface="Arial"/>
            </a:endParaRPr>
          </a:p>
          <a:p>
            <a:pPr marL="685800" indent="-685800" algn="just">
              <a:lnSpc>
                <a:spcPct val="110000"/>
              </a:lnSpc>
              <a:spcBef>
                <a:spcPts val="1001"/>
              </a:spcBef>
              <a:buClr>
                <a:srgbClr val="000000"/>
              </a:buClr>
              <a:buFont typeface="Wingdings" charset="2"/>
              <a:buChar char=""/>
            </a:pPr>
            <a:r>
              <a:rPr lang="en-US" sz="5600" b="0" strike="noStrike" spc="-1">
                <a:solidFill>
                  <a:srgbClr val="000000"/>
                </a:solidFill>
                <a:latin typeface="Arial"/>
              </a:rPr>
              <a:t>Lee, S. (2001). A review of economic impact study on sport events. </a:t>
            </a:r>
            <a:r>
              <a:rPr lang="en-US" sz="5600" b="0" i="1" strike="noStrike" spc="-1">
                <a:solidFill>
                  <a:srgbClr val="000000"/>
                </a:solidFill>
                <a:latin typeface="Arial"/>
              </a:rPr>
              <a:t>The Sport Journal</a:t>
            </a:r>
            <a:r>
              <a:rPr lang="en-US" sz="5600" b="0" strike="noStrike" spc="-1">
                <a:solidFill>
                  <a:srgbClr val="000000"/>
                </a:solidFill>
                <a:latin typeface="Arial"/>
              </a:rPr>
              <a:t>, </a:t>
            </a:r>
            <a:r>
              <a:rPr lang="en-US" sz="5600" b="0" i="1" strike="noStrike" spc="-1">
                <a:solidFill>
                  <a:srgbClr val="000000"/>
                </a:solidFill>
                <a:latin typeface="Arial"/>
              </a:rPr>
              <a:t>4</a:t>
            </a:r>
            <a:r>
              <a:rPr lang="en-US" sz="5600" b="0" strike="noStrike" spc="-1">
                <a:solidFill>
                  <a:srgbClr val="000000"/>
                </a:solidFill>
                <a:latin typeface="Arial"/>
              </a:rPr>
              <a:t>(2), 32-39.</a:t>
            </a:r>
            <a:endParaRPr lang="it-IT" sz="5600" b="0" strike="noStrike" spc="-1">
              <a:latin typeface="Arial"/>
            </a:endParaRPr>
          </a:p>
          <a:p>
            <a:pPr marL="685800" indent="-685800" algn="just">
              <a:lnSpc>
                <a:spcPct val="110000"/>
              </a:lnSpc>
              <a:spcBef>
                <a:spcPts val="1001"/>
              </a:spcBef>
              <a:buClr>
                <a:srgbClr val="000000"/>
              </a:buClr>
              <a:buFont typeface="Wingdings" charset="2"/>
              <a:buChar char=""/>
            </a:pPr>
            <a:r>
              <a:rPr lang="en-US" sz="5600" b="0" strike="noStrike" spc="-1">
                <a:solidFill>
                  <a:srgbClr val="000000"/>
                </a:solidFill>
                <a:latin typeface="Arial"/>
              </a:rPr>
              <a:t>Lin, H.-W., &amp; Lu, H.-F. (2016). Valuing residents’ perceptions of sport tourism development in Taiwan’s North Coast and Guanyinshan National Scenic Area. </a:t>
            </a:r>
            <a:r>
              <a:rPr lang="en-US" sz="5600" b="0" i="1" strike="noStrike" spc="-1">
                <a:solidFill>
                  <a:srgbClr val="000000"/>
                </a:solidFill>
                <a:latin typeface="Arial"/>
              </a:rPr>
              <a:t>Asia Pacific Journal of Tourism Research</a:t>
            </a:r>
            <a:r>
              <a:rPr lang="en-US" sz="5600" b="0" strike="noStrike" spc="-1">
                <a:solidFill>
                  <a:srgbClr val="000000"/>
                </a:solidFill>
                <a:latin typeface="Arial"/>
              </a:rPr>
              <a:t>, </a:t>
            </a:r>
            <a:r>
              <a:rPr lang="en-US" sz="5600" b="0" i="1" strike="noStrike" spc="-1">
                <a:solidFill>
                  <a:srgbClr val="000000"/>
                </a:solidFill>
                <a:latin typeface="Arial"/>
              </a:rPr>
              <a:t>21</a:t>
            </a:r>
            <a:r>
              <a:rPr lang="en-US" sz="5600" b="0" strike="noStrike" spc="-1">
                <a:solidFill>
                  <a:srgbClr val="000000"/>
                </a:solidFill>
                <a:latin typeface="Arial"/>
              </a:rPr>
              <a:t>(4), 398-424.</a:t>
            </a:r>
            <a:endParaRPr lang="it-IT" sz="5600" b="0" strike="noStrike" spc="-1">
              <a:latin typeface="Arial"/>
            </a:endParaRPr>
          </a:p>
          <a:p>
            <a:pPr marL="685800" indent="-685800" algn="just">
              <a:lnSpc>
                <a:spcPct val="110000"/>
              </a:lnSpc>
              <a:spcBef>
                <a:spcPts val="1001"/>
              </a:spcBef>
              <a:buClr>
                <a:srgbClr val="000000"/>
              </a:buClr>
              <a:buFont typeface="Wingdings" charset="2"/>
              <a:buChar char=""/>
            </a:pPr>
            <a:r>
              <a:rPr lang="en-US" sz="5600" b="0" strike="noStrike" spc="-1">
                <a:solidFill>
                  <a:srgbClr val="000000"/>
                </a:solidFill>
                <a:latin typeface="Arial"/>
              </a:rPr>
              <a:t>Lorde, T., Greenidge, D., &amp; Devonish, D. (2011). Local residents’ perceptions of the impacts of the ICC Cricket World Cup 2007 on Barbados: Comparisons of pre– and post-games. </a:t>
            </a:r>
            <a:r>
              <a:rPr lang="en-US" sz="5600" b="0" i="1" strike="noStrike" spc="-1">
                <a:solidFill>
                  <a:srgbClr val="000000"/>
                </a:solidFill>
                <a:latin typeface="Arial"/>
              </a:rPr>
              <a:t>Tourism Management</a:t>
            </a:r>
            <a:r>
              <a:rPr lang="en-US" sz="5600" b="0" strike="noStrike" spc="-1">
                <a:solidFill>
                  <a:srgbClr val="000000"/>
                </a:solidFill>
                <a:latin typeface="Arial"/>
              </a:rPr>
              <a:t>, </a:t>
            </a:r>
            <a:r>
              <a:rPr lang="en-US" sz="5600" b="0" i="1" strike="noStrike" spc="-1">
                <a:solidFill>
                  <a:srgbClr val="000000"/>
                </a:solidFill>
                <a:latin typeface="Arial"/>
              </a:rPr>
              <a:t>32</a:t>
            </a:r>
            <a:r>
              <a:rPr lang="en-US" sz="5600" b="0" strike="noStrike" spc="-1">
                <a:solidFill>
                  <a:srgbClr val="000000"/>
                </a:solidFill>
                <a:latin typeface="Arial"/>
              </a:rPr>
              <a:t>, 349-356.</a:t>
            </a:r>
            <a:endParaRPr lang="it-IT" sz="5600" b="0" strike="noStrike" spc="-1">
              <a:latin typeface="Arial"/>
            </a:endParaRPr>
          </a:p>
          <a:p>
            <a:pPr>
              <a:lnSpc>
                <a:spcPct val="110000"/>
              </a:lnSpc>
              <a:spcBef>
                <a:spcPts val="1001"/>
              </a:spcBef>
              <a:tabLst>
                <a:tab pos="0" algn="l"/>
              </a:tabLst>
            </a:pPr>
            <a:endParaRPr lang="it-IT" sz="2400" b="0" strike="noStrike" spc="-1">
              <a:latin typeface="Arial"/>
            </a:endParaRPr>
          </a:p>
        </p:txBody>
      </p:sp>
      <p:pic>
        <p:nvPicPr>
          <p:cNvPr id="192" name="Immagine 7"/>
          <p:cNvPicPr/>
          <p:nvPr/>
        </p:nvPicPr>
        <p:blipFill>
          <a:blip r:embed="rId3"/>
          <a:stretch/>
        </p:blipFill>
        <p:spPr>
          <a:xfrm>
            <a:off x="10359360" y="-9000"/>
            <a:ext cx="1790640" cy="1790640"/>
          </a:xfrm>
          <a:prstGeom prst="rect">
            <a:avLst/>
          </a:prstGeom>
          <a:ln w="0">
            <a:noFill/>
          </a:ln>
        </p:spPr>
      </p:pic>
      <p:sp>
        <p:nvSpPr>
          <p:cNvPr id="193" name="CasellaDiTesto 6"/>
          <p:cNvSpPr/>
          <p:nvPr/>
        </p:nvSpPr>
        <p:spPr>
          <a:xfrm>
            <a:off x="8345160" y="6436080"/>
            <a:ext cx="6095520" cy="3639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nSpc>
                <a:spcPct val="100000"/>
              </a:lnSpc>
            </a:pPr>
            <a:r>
              <a:rPr lang="en-US" sz="1800" b="1" strike="noStrike" spc="-1">
                <a:solidFill>
                  <a:srgbClr val="064A8B"/>
                </a:solidFill>
                <a:latin typeface="Open Sans"/>
              </a:rPr>
              <a:t>612986-EPP-1-2019-1-DE-SPO-SCP</a:t>
            </a:r>
            <a:endParaRPr lang="it-IT" sz="1800" b="0" strike="noStrike" spc="-1">
              <a:latin typeface="Aria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 name="Immagine 7"/>
          <p:cNvPicPr/>
          <p:nvPr/>
        </p:nvPicPr>
        <p:blipFill>
          <a:blip r:embed="rId2"/>
          <a:stretch/>
        </p:blipFill>
        <p:spPr>
          <a:xfrm>
            <a:off x="10359360" y="-9000"/>
            <a:ext cx="1790640" cy="1790640"/>
          </a:xfrm>
          <a:prstGeom prst="rect">
            <a:avLst/>
          </a:prstGeom>
          <a:ln w="0">
            <a:noFill/>
          </a:ln>
        </p:spPr>
      </p:pic>
      <p:pic>
        <p:nvPicPr>
          <p:cNvPr id="195" name="Immagine 18"/>
          <p:cNvPicPr/>
          <p:nvPr/>
        </p:nvPicPr>
        <p:blipFill>
          <a:blip r:embed="rId3"/>
          <a:srcRect l="2226" t="-1058" r="22047" b="1058"/>
          <a:stretch/>
        </p:blipFill>
        <p:spPr>
          <a:xfrm>
            <a:off x="9777960" y="5781960"/>
            <a:ext cx="2413440" cy="653760"/>
          </a:xfrm>
          <a:prstGeom prst="rect">
            <a:avLst/>
          </a:prstGeom>
          <a:ln w="0">
            <a:noFill/>
          </a:ln>
        </p:spPr>
      </p:pic>
      <p:sp>
        <p:nvSpPr>
          <p:cNvPr id="196" name="Titolo 1"/>
          <p:cNvSpPr/>
          <p:nvPr/>
        </p:nvSpPr>
        <p:spPr>
          <a:xfrm>
            <a:off x="926640" y="221400"/>
            <a:ext cx="10058040" cy="1368720"/>
          </a:xfrm>
          <a:prstGeom prst="rect">
            <a:avLst/>
          </a:prstGeom>
          <a:noFill/>
          <a:ln w="0">
            <a:noFill/>
          </a:ln>
        </p:spPr>
        <p:style>
          <a:lnRef idx="0">
            <a:scrgbClr r="0" g="0" b="0"/>
          </a:lnRef>
          <a:fillRef idx="0">
            <a:scrgbClr r="0" g="0" b="0"/>
          </a:fillRef>
          <a:effectRef idx="0">
            <a:scrgbClr r="0" g="0" b="0"/>
          </a:effectRef>
          <a:fontRef idx="minor"/>
        </p:style>
        <p:txBody>
          <a:bodyPr lIns="0" rIns="0" anchor="ctr">
            <a:normAutofit/>
          </a:bodyPr>
          <a:lstStyle/>
          <a:p>
            <a:pPr>
              <a:lnSpc>
                <a:spcPct val="90000"/>
              </a:lnSpc>
            </a:pPr>
            <a:r>
              <a:rPr lang="it-IT" sz="4000" b="1" strike="noStrike" cap="all" spc="-52">
                <a:solidFill>
                  <a:srgbClr val="FF6600"/>
                </a:solidFill>
                <a:latin typeface="Arial"/>
              </a:rPr>
              <a:t>Referenzen</a:t>
            </a:r>
            <a:endParaRPr lang="it-IT" sz="4000" b="0" strike="noStrike" spc="-1">
              <a:latin typeface="Arial"/>
            </a:endParaRPr>
          </a:p>
        </p:txBody>
      </p:sp>
      <p:sp>
        <p:nvSpPr>
          <p:cNvPr id="197" name="Segnaposto contenuto 2"/>
          <p:cNvSpPr/>
          <p:nvPr/>
        </p:nvSpPr>
        <p:spPr>
          <a:xfrm>
            <a:off x="577800" y="1510560"/>
            <a:ext cx="11036160" cy="3836520"/>
          </a:xfrm>
          <a:prstGeom prst="rect">
            <a:avLst/>
          </a:prstGeom>
          <a:noFill/>
          <a:ln w="0">
            <a:noFill/>
          </a:ln>
        </p:spPr>
        <p:style>
          <a:lnRef idx="0">
            <a:scrgbClr r="0" g="0" b="0"/>
          </a:lnRef>
          <a:fillRef idx="0">
            <a:scrgbClr r="0" g="0" b="0"/>
          </a:fillRef>
          <a:effectRef idx="0">
            <a:scrgbClr r="0" g="0" b="0"/>
          </a:effectRef>
          <a:fontRef idx="minor"/>
        </p:style>
        <p:txBody>
          <a:bodyPr anchor="t">
            <a:normAutofit fontScale="24000"/>
          </a:bodyPr>
          <a:lstStyle/>
          <a:p>
            <a:pPr marL="685800" indent="-685800" algn="just">
              <a:lnSpc>
                <a:spcPct val="110000"/>
              </a:lnSpc>
              <a:spcBef>
                <a:spcPts val="1001"/>
              </a:spcBef>
              <a:buClr>
                <a:srgbClr val="000000"/>
              </a:buClr>
              <a:buFont typeface="Wingdings" charset="2"/>
              <a:buChar char=""/>
            </a:pPr>
            <a:r>
              <a:rPr lang="en-US" sz="5600" b="0" strike="noStrike" spc="-1">
                <a:solidFill>
                  <a:srgbClr val="000000"/>
                </a:solidFill>
                <a:latin typeface="Arial"/>
              </a:rPr>
              <a:t>Ma, S. C., &amp; Rotherham, I. D. (2016). Residents’ changed perceptions of sport event impacts: The case of the 2012 Tour de Taiwan. </a:t>
            </a:r>
            <a:r>
              <a:rPr lang="en-US" sz="5600" b="0" i="1" strike="noStrike" spc="-1">
                <a:solidFill>
                  <a:srgbClr val="000000"/>
                </a:solidFill>
                <a:latin typeface="Arial"/>
              </a:rPr>
              <a:t>Leisure Studies</a:t>
            </a:r>
            <a:r>
              <a:rPr lang="en-US" sz="5600" b="0" strike="noStrike" spc="-1">
                <a:solidFill>
                  <a:srgbClr val="000000"/>
                </a:solidFill>
                <a:latin typeface="Arial"/>
              </a:rPr>
              <a:t>, </a:t>
            </a:r>
            <a:r>
              <a:rPr lang="en-US" sz="5600" b="0" i="1" strike="noStrike" spc="-1">
                <a:solidFill>
                  <a:srgbClr val="000000"/>
                </a:solidFill>
                <a:latin typeface="Arial"/>
              </a:rPr>
              <a:t>35</a:t>
            </a:r>
            <a:r>
              <a:rPr lang="en-US" sz="5600" b="0" strike="noStrike" spc="-1">
                <a:solidFill>
                  <a:srgbClr val="000000"/>
                </a:solidFill>
                <a:latin typeface="Arial"/>
              </a:rPr>
              <a:t>(5), 616-637.</a:t>
            </a:r>
            <a:endParaRPr lang="it-IT" sz="5600" b="0" strike="noStrike" spc="-1">
              <a:latin typeface="Arial"/>
            </a:endParaRPr>
          </a:p>
          <a:p>
            <a:pPr marL="685800" indent="-685800" algn="just">
              <a:lnSpc>
                <a:spcPct val="110000"/>
              </a:lnSpc>
              <a:spcBef>
                <a:spcPts val="1001"/>
              </a:spcBef>
              <a:buClr>
                <a:srgbClr val="000000"/>
              </a:buClr>
              <a:buFont typeface="Wingdings" charset="2"/>
              <a:buChar char=""/>
            </a:pPr>
            <a:r>
              <a:rPr lang="en-US" sz="5600" b="0" strike="noStrike" spc="-1">
                <a:solidFill>
                  <a:srgbClr val="000000"/>
                </a:solidFill>
                <a:latin typeface="Arial"/>
              </a:rPr>
              <a:t>Ma, S., Ma, S., Wu, J., &amp; Rotherham, I. D. (2013). Host residents’ perception changes on major sport events. </a:t>
            </a:r>
            <a:r>
              <a:rPr lang="en-US" sz="5600" b="0" i="1" strike="noStrike" spc="-1">
                <a:solidFill>
                  <a:srgbClr val="000000"/>
                </a:solidFill>
                <a:latin typeface="Arial"/>
              </a:rPr>
              <a:t>European Sport Management Quarterly</a:t>
            </a:r>
            <a:r>
              <a:rPr lang="en-US" sz="5600" b="0" strike="noStrike" spc="-1">
                <a:solidFill>
                  <a:srgbClr val="000000"/>
                </a:solidFill>
                <a:latin typeface="Arial"/>
              </a:rPr>
              <a:t>, </a:t>
            </a:r>
            <a:r>
              <a:rPr lang="en-US" sz="5600" b="0" i="1" strike="noStrike" spc="-1">
                <a:solidFill>
                  <a:srgbClr val="000000"/>
                </a:solidFill>
                <a:latin typeface="Arial"/>
              </a:rPr>
              <a:t>13</a:t>
            </a:r>
            <a:r>
              <a:rPr lang="en-US" sz="5600" b="0" strike="noStrike" spc="-1">
                <a:solidFill>
                  <a:srgbClr val="000000"/>
                </a:solidFill>
                <a:latin typeface="Arial"/>
              </a:rPr>
              <a:t>(5), 511-536.</a:t>
            </a:r>
            <a:endParaRPr lang="it-IT" sz="5600" b="0" strike="noStrike" spc="-1">
              <a:latin typeface="Arial"/>
            </a:endParaRPr>
          </a:p>
          <a:p>
            <a:pPr marL="685800" indent="-685800" algn="just">
              <a:lnSpc>
                <a:spcPct val="110000"/>
              </a:lnSpc>
              <a:spcBef>
                <a:spcPts val="1001"/>
              </a:spcBef>
              <a:buClr>
                <a:srgbClr val="000000"/>
              </a:buClr>
              <a:buFont typeface="Wingdings" charset="2"/>
              <a:buChar char=""/>
            </a:pPr>
            <a:r>
              <a:rPr lang="en-US" sz="5600" b="0" strike="noStrike" spc="-1">
                <a:solidFill>
                  <a:srgbClr val="000000"/>
                </a:solidFill>
                <a:latin typeface="Arial"/>
              </a:rPr>
              <a:t>Magaz-González, A. M., &amp; Fanjul-Suárez, J. L. (2012). Organización de eventos deportivos y gestión de proyectos: factores, fases y áreas. </a:t>
            </a:r>
            <a:r>
              <a:rPr lang="en-US" sz="5600" b="0" i="1" strike="noStrike" spc="-1">
                <a:solidFill>
                  <a:srgbClr val="000000"/>
                </a:solidFill>
                <a:latin typeface="Arial"/>
              </a:rPr>
              <a:t>Revista Internacional de Medicina y Ciencias de la Actividad Física y del Deporte/International Journal of Medicine and Science of Physical Activity and Sport</a:t>
            </a:r>
            <a:r>
              <a:rPr lang="en-US" sz="5600" b="0" strike="noStrike" spc="-1">
                <a:solidFill>
                  <a:srgbClr val="000000"/>
                </a:solidFill>
                <a:latin typeface="Arial"/>
              </a:rPr>
              <a:t>, </a:t>
            </a:r>
            <a:r>
              <a:rPr lang="en-US" sz="5600" b="0" i="1" strike="noStrike" spc="-1">
                <a:solidFill>
                  <a:srgbClr val="000000"/>
                </a:solidFill>
                <a:latin typeface="Arial"/>
              </a:rPr>
              <a:t>12</a:t>
            </a:r>
            <a:r>
              <a:rPr lang="en-US" sz="5600" b="0" strike="noStrike" spc="-1">
                <a:solidFill>
                  <a:srgbClr val="000000"/>
                </a:solidFill>
                <a:latin typeface="Arial"/>
              </a:rPr>
              <a:t>(45), 138-169. </a:t>
            </a:r>
            <a:endParaRPr lang="it-IT" sz="5600" b="0" strike="noStrike" spc="-1">
              <a:latin typeface="Arial"/>
            </a:endParaRPr>
          </a:p>
          <a:p>
            <a:pPr marL="685800" indent="-685800" algn="just">
              <a:lnSpc>
                <a:spcPct val="110000"/>
              </a:lnSpc>
              <a:spcBef>
                <a:spcPts val="1001"/>
              </a:spcBef>
              <a:buClr>
                <a:srgbClr val="000000"/>
              </a:buClr>
              <a:buFont typeface="Wingdings" charset="2"/>
              <a:buChar char=""/>
            </a:pPr>
            <a:r>
              <a:rPr lang="en-US" sz="5600" b="0" strike="noStrike" spc="-1">
                <a:solidFill>
                  <a:srgbClr val="000000"/>
                </a:solidFill>
                <a:latin typeface="Arial"/>
              </a:rPr>
              <a:t>Prayag, G., Hosany, S., Nunkoo, R., &amp; Alders, T. (2013). London residents’ support for the 2012 Olympic Games: The mediating effect of overall attitude. </a:t>
            </a:r>
            <a:r>
              <a:rPr lang="en-US" sz="5600" b="0" i="1" strike="noStrike" spc="-1">
                <a:solidFill>
                  <a:srgbClr val="000000"/>
                </a:solidFill>
                <a:latin typeface="Arial"/>
              </a:rPr>
              <a:t>Tourism Management</a:t>
            </a:r>
            <a:r>
              <a:rPr lang="en-US" sz="5600" b="0" strike="noStrike" spc="-1">
                <a:solidFill>
                  <a:srgbClr val="000000"/>
                </a:solidFill>
                <a:latin typeface="Arial"/>
              </a:rPr>
              <a:t>, </a:t>
            </a:r>
            <a:r>
              <a:rPr lang="en-US" sz="5600" b="0" i="1" strike="noStrike" spc="-1">
                <a:solidFill>
                  <a:srgbClr val="000000"/>
                </a:solidFill>
                <a:latin typeface="Arial"/>
              </a:rPr>
              <a:t>36</a:t>
            </a:r>
            <a:r>
              <a:rPr lang="en-US" sz="5600" b="0" strike="noStrike" spc="-1">
                <a:solidFill>
                  <a:srgbClr val="000000"/>
                </a:solidFill>
                <a:latin typeface="Arial"/>
              </a:rPr>
              <a:t>, 629-640.</a:t>
            </a:r>
            <a:endParaRPr lang="it-IT" sz="5600" b="0" strike="noStrike" spc="-1">
              <a:latin typeface="Arial"/>
            </a:endParaRPr>
          </a:p>
          <a:p>
            <a:pPr marL="685800" indent="-685800" algn="just">
              <a:lnSpc>
                <a:spcPct val="110000"/>
              </a:lnSpc>
              <a:spcBef>
                <a:spcPts val="1001"/>
              </a:spcBef>
              <a:buClr>
                <a:srgbClr val="000000"/>
              </a:buClr>
              <a:buFont typeface="Wingdings" charset="2"/>
              <a:buChar char=""/>
            </a:pPr>
            <a:r>
              <a:rPr lang="en-US" sz="5600" b="0" strike="noStrike" spc="-1">
                <a:solidFill>
                  <a:srgbClr val="000000"/>
                </a:solidFill>
                <a:latin typeface="Arial"/>
              </a:rPr>
              <a:t>Preuss, H. (2007). The conceptualisation and measurement of mega sport event legacies. </a:t>
            </a:r>
            <a:r>
              <a:rPr lang="en-US" sz="5600" b="0" i="1" strike="noStrike" spc="-1">
                <a:solidFill>
                  <a:srgbClr val="000000"/>
                </a:solidFill>
                <a:latin typeface="Arial"/>
              </a:rPr>
              <a:t>Journal of sport &amp; tourism</a:t>
            </a:r>
            <a:r>
              <a:rPr lang="en-US" sz="5600" b="0" strike="noStrike" spc="-1">
                <a:solidFill>
                  <a:srgbClr val="000000"/>
                </a:solidFill>
                <a:latin typeface="Arial"/>
              </a:rPr>
              <a:t>, </a:t>
            </a:r>
            <a:r>
              <a:rPr lang="en-US" sz="5600" b="0" i="1" strike="noStrike" spc="-1">
                <a:solidFill>
                  <a:srgbClr val="000000"/>
                </a:solidFill>
                <a:latin typeface="Arial"/>
              </a:rPr>
              <a:t>12</a:t>
            </a:r>
            <a:r>
              <a:rPr lang="en-US" sz="5600" b="0" strike="noStrike" spc="-1">
                <a:solidFill>
                  <a:srgbClr val="000000"/>
                </a:solidFill>
                <a:latin typeface="Arial"/>
              </a:rPr>
              <a:t>(3-4), 207-228.</a:t>
            </a:r>
            <a:endParaRPr lang="it-IT" sz="5600" b="0" strike="noStrike" spc="-1">
              <a:latin typeface="Arial"/>
            </a:endParaRPr>
          </a:p>
          <a:p>
            <a:pPr marL="685800" indent="-685800" algn="just">
              <a:lnSpc>
                <a:spcPct val="110000"/>
              </a:lnSpc>
              <a:spcBef>
                <a:spcPts val="1001"/>
              </a:spcBef>
              <a:buClr>
                <a:srgbClr val="000000"/>
              </a:buClr>
              <a:buFont typeface="Wingdings" charset="2"/>
              <a:buChar char=""/>
            </a:pPr>
            <a:r>
              <a:rPr lang="en-US" sz="5600" b="0" strike="noStrike" spc="-1">
                <a:solidFill>
                  <a:srgbClr val="000000"/>
                </a:solidFill>
                <a:latin typeface="Arial"/>
              </a:rPr>
              <a:t>Sánchez-Sáez, J. A. (2019). Los eventos deportivos como instrumento de desarrollo local. </a:t>
            </a:r>
            <a:r>
              <a:rPr lang="en-US" sz="5600" b="0" i="1" strike="noStrike" spc="-1">
                <a:solidFill>
                  <a:srgbClr val="000000"/>
                </a:solidFill>
                <a:latin typeface="Arial"/>
              </a:rPr>
              <a:t>Cultura, Ciencia y Deporte</a:t>
            </a:r>
            <a:r>
              <a:rPr lang="en-US" sz="5600" b="0" strike="noStrike" spc="-1">
                <a:solidFill>
                  <a:srgbClr val="000000"/>
                </a:solidFill>
                <a:latin typeface="Arial"/>
              </a:rPr>
              <a:t>, </a:t>
            </a:r>
            <a:r>
              <a:rPr lang="en-US" sz="5600" b="0" i="1" strike="noStrike" spc="-1">
                <a:solidFill>
                  <a:srgbClr val="000000"/>
                </a:solidFill>
                <a:latin typeface="Arial"/>
              </a:rPr>
              <a:t>14</a:t>
            </a:r>
            <a:r>
              <a:rPr lang="en-US" sz="5600" b="0" strike="noStrike" spc="-1">
                <a:solidFill>
                  <a:srgbClr val="000000"/>
                </a:solidFill>
                <a:latin typeface="Arial"/>
              </a:rPr>
              <a:t>(41), 91-92.</a:t>
            </a:r>
            <a:endParaRPr lang="it-IT" sz="5600" b="0" strike="noStrike" spc="-1">
              <a:latin typeface="Arial"/>
            </a:endParaRPr>
          </a:p>
          <a:p>
            <a:pPr marL="685800" indent="-685800" algn="just">
              <a:lnSpc>
                <a:spcPct val="110000"/>
              </a:lnSpc>
              <a:spcBef>
                <a:spcPts val="1001"/>
              </a:spcBef>
              <a:buClr>
                <a:srgbClr val="000000"/>
              </a:buClr>
              <a:buFont typeface="Wingdings" charset="2"/>
              <a:buChar char=""/>
            </a:pPr>
            <a:r>
              <a:rPr lang="en-US" sz="5600" b="0" strike="noStrike" spc="-1">
                <a:solidFill>
                  <a:srgbClr val="000000"/>
                </a:solidFill>
                <a:latin typeface="Arial"/>
              </a:rPr>
              <a:t>Sánchez-Sáez, J. A. (Ed.). (2021). </a:t>
            </a:r>
            <a:r>
              <a:rPr lang="en-US" sz="5600" b="0" i="1" strike="noStrike" spc="-1">
                <a:solidFill>
                  <a:srgbClr val="000000"/>
                </a:solidFill>
                <a:latin typeface="Arial"/>
              </a:rPr>
              <a:t>Eventos Deportivos Socialmente Responsables. Una vía sostenible de gestión deportiva</a:t>
            </a:r>
            <a:r>
              <a:rPr lang="en-US" sz="5600" b="0" strike="noStrike" spc="-1">
                <a:solidFill>
                  <a:srgbClr val="000000"/>
                </a:solidFill>
                <a:latin typeface="Arial"/>
              </a:rPr>
              <a:t>. Tirant Lo Blanch.</a:t>
            </a:r>
            <a:endParaRPr lang="it-IT" sz="5600" b="0" strike="noStrike" spc="-1">
              <a:latin typeface="Arial"/>
            </a:endParaRPr>
          </a:p>
          <a:p>
            <a:pPr marL="685800" indent="-685800" algn="just">
              <a:lnSpc>
                <a:spcPct val="110000"/>
              </a:lnSpc>
              <a:spcBef>
                <a:spcPts val="1001"/>
              </a:spcBef>
              <a:buClr>
                <a:srgbClr val="000000"/>
              </a:buClr>
              <a:buFont typeface="Wingdings" charset="2"/>
              <a:buChar char=""/>
            </a:pPr>
            <a:r>
              <a:rPr lang="en-US" sz="5600" b="0" strike="noStrike" spc="-1">
                <a:solidFill>
                  <a:srgbClr val="000000"/>
                </a:solidFill>
                <a:latin typeface="Arial"/>
              </a:rPr>
              <a:t>Sánchez-Sáez, J. A., Mausier, B., &amp; Calabuig-Moreno, F. (2021a). Los Eventos Deportivos Socialmente Responsables. In J. A. Sánchez-Sáez (Ed.), </a:t>
            </a:r>
            <a:r>
              <a:rPr lang="en-US" sz="5600" b="0" i="1" strike="noStrike" spc="-1">
                <a:solidFill>
                  <a:srgbClr val="000000"/>
                </a:solidFill>
                <a:latin typeface="Arial"/>
              </a:rPr>
              <a:t>Eventos deportivos socialmente responsables. Una vía sostenible de gestión deportiva</a:t>
            </a:r>
            <a:r>
              <a:rPr lang="en-US" sz="5600" b="0" strike="noStrike" spc="-1">
                <a:solidFill>
                  <a:srgbClr val="000000"/>
                </a:solidFill>
                <a:latin typeface="Arial"/>
              </a:rPr>
              <a:t> (pp. 103-140). Tirant Lo Blanch.</a:t>
            </a:r>
            <a:endParaRPr lang="it-IT" sz="5600" b="0" strike="noStrike" spc="-1">
              <a:latin typeface="Arial"/>
            </a:endParaRPr>
          </a:p>
          <a:p>
            <a:pPr algn="just">
              <a:lnSpc>
                <a:spcPct val="110000"/>
              </a:lnSpc>
              <a:spcBef>
                <a:spcPts val="1001"/>
              </a:spcBef>
              <a:tabLst>
                <a:tab pos="0" algn="l"/>
              </a:tabLst>
            </a:pPr>
            <a:endParaRPr lang="it-IT" sz="2400" b="0" strike="noStrike" spc="-1">
              <a:latin typeface="Arial"/>
            </a:endParaRPr>
          </a:p>
        </p:txBody>
      </p:sp>
      <p:sp>
        <p:nvSpPr>
          <p:cNvPr id="198" name="CasellaDiTesto 6"/>
          <p:cNvSpPr/>
          <p:nvPr/>
        </p:nvSpPr>
        <p:spPr>
          <a:xfrm>
            <a:off x="8345160" y="6436080"/>
            <a:ext cx="6095520" cy="3639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nSpc>
                <a:spcPct val="100000"/>
              </a:lnSpc>
            </a:pPr>
            <a:r>
              <a:rPr lang="en-US" sz="1800" b="1" strike="noStrike" spc="-1">
                <a:solidFill>
                  <a:srgbClr val="064A8B"/>
                </a:solidFill>
                <a:latin typeface="Open Sans"/>
              </a:rPr>
              <a:t>612986-EPP-1-2019-1-DE-SPO-SCP</a:t>
            </a:r>
            <a:endParaRPr lang="it-IT" sz="1800" b="0" strike="noStrike" spc="-1">
              <a:latin typeface="Aria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9" name="Immagine 7"/>
          <p:cNvPicPr/>
          <p:nvPr/>
        </p:nvPicPr>
        <p:blipFill>
          <a:blip r:embed="rId2"/>
          <a:stretch/>
        </p:blipFill>
        <p:spPr>
          <a:xfrm>
            <a:off x="10359360" y="-9000"/>
            <a:ext cx="1790640" cy="1790640"/>
          </a:xfrm>
          <a:prstGeom prst="rect">
            <a:avLst/>
          </a:prstGeom>
          <a:ln w="0">
            <a:noFill/>
          </a:ln>
        </p:spPr>
      </p:pic>
      <p:pic>
        <p:nvPicPr>
          <p:cNvPr id="200" name="Immagine 18"/>
          <p:cNvPicPr/>
          <p:nvPr/>
        </p:nvPicPr>
        <p:blipFill>
          <a:blip r:embed="rId3"/>
          <a:srcRect l="2226" t="-1058" r="22047" b="1058"/>
          <a:stretch/>
        </p:blipFill>
        <p:spPr>
          <a:xfrm>
            <a:off x="9777960" y="5781960"/>
            <a:ext cx="2413440" cy="653760"/>
          </a:xfrm>
          <a:prstGeom prst="rect">
            <a:avLst/>
          </a:prstGeom>
          <a:ln w="0">
            <a:noFill/>
          </a:ln>
        </p:spPr>
      </p:pic>
      <p:sp>
        <p:nvSpPr>
          <p:cNvPr id="201" name="Titolo 1"/>
          <p:cNvSpPr/>
          <p:nvPr/>
        </p:nvSpPr>
        <p:spPr>
          <a:xfrm>
            <a:off x="926640" y="221400"/>
            <a:ext cx="10058040" cy="1368720"/>
          </a:xfrm>
          <a:prstGeom prst="rect">
            <a:avLst/>
          </a:prstGeom>
          <a:noFill/>
          <a:ln w="0">
            <a:noFill/>
          </a:ln>
        </p:spPr>
        <p:style>
          <a:lnRef idx="0">
            <a:scrgbClr r="0" g="0" b="0"/>
          </a:lnRef>
          <a:fillRef idx="0">
            <a:scrgbClr r="0" g="0" b="0"/>
          </a:fillRef>
          <a:effectRef idx="0">
            <a:scrgbClr r="0" g="0" b="0"/>
          </a:effectRef>
          <a:fontRef idx="minor"/>
        </p:style>
        <p:txBody>
          <a:bodyPr lIns="0" rIns="0" anchor="ctr">
            <a:normAutofit/>
          </a:bodyPr>
          <a:lstStyle/>
          <a:p>
            <a:pPr>
              <a:lnSpc>
                <a:spcPct val="90000"/>
              </a:lnSpc>
            </a:pPr>
            <a:r>
              <a:rPr lang="it-IT" sz="4000" b="1" strike="noStrike" cap="all" spc="-52">
                <a:solidFill>
                  <a:srgbClr val="FF6600"/>
                </a:solidFill>
                <a:latin typeface="Arial"/>
              </a:rPr>
              <a:t>Referenzen</a:t>
            </a:r>
            <a:r>
              <a:rPr lang="it-IT" sz="4000" b="1" strike="noStrike" cap="all" spc="-52">
                <a:solidFill>
                  <a:srgbClr val="FF4343"/>
                </a:solidFill>
                <a:latin typeface="Arial"/>
              </a:rPr>
              <a:t> </a:t>
            </a:r>
            <a:endParaRPr lang="it-IT" sz="4000" b="0" strike="noStrike" spc="-1">
              <a:latin typeface="Arial"/>
            </a:endParaRPr>
          </a:p>
        </p:txBody>
      </p:sp>
      <p:sp>
        <p:nvSpPr>
          <p:cNvPr id="202" name="Segnaposto contenuto 2"/>
          <p:cNvSpPr/>
          <p:nvPr/>
        </p:nvSpPr>
        <p:spPr>
          <a:xfrm>
            <a:off x="775800" y="1440720"/>
            <a:ext cx="11017800" cy="3836520"/>
          </a:xfrm>
          <a:prstGeom prst="rect">
            <a:avLst/>
          </a:prstGeom>
          <a:noFill/>
          <a:ln w="0">
            <a:noFill/>
          </a:ln>
        </p:spPr>
        <p:style>
          <a:lnRef idx="0">
            <a:scrgbClr r="0" g="0" b="0"/>
          </a:lnRef>
          <a:fillRef idx="0">
            <a:scrgbClr r="0" g="0" b="0"/>
          </a:fillRef>
          <a:effectRef idx="0">
            <a:scrgbClr r="0" g="0" b="0"/>
          </a:effectRef>
          <a:fontRef idx="minor"/>
        </p:style>
        <p:txBody>
          <a:bodyPr anchor="t">
            <a:normAutofit fontScale="22000"/>
          </a:bodyPr>
          <a:lstStyle/>
          <a:p>
            <a:pPr marL="685800" indent="-685800" algn="just">
              <a:lnSpc>
                <a:spcPct val="110000"/>
              </a:lnSpc>
              <a:spcBef>
                <a:spcPts val="1001"/>
              </a:spcBef>
              <a:buClr>
                <a:srgbClr val="000000"/>
              </a:buClr>
              <a:buFont typeface="Wingdings" charset="2"/>
              <a:buChar char=""/>
            </a:pPr>
            <a:r>
              <a:rPr lang="en-US" sz="5200" b="0" strike="noStrike" spc="-1">
                <a:solidFill>
                  <a:srgbClr val="000000"/>
                </a:solidFill>
                <a:latin typeface="Arial"/>
              </a:rPr>
              <a:t>Sánchez-Sáez, J. A., Maciá Andreu, M. J., &amp; Gallardo Guerrero, A. M. (2021b). Prácticas socialmente responsables en los eventos deportivos. In J. A. Sánchez-Sáez (Ed.), </a:t>
            </a:r>
            <a:r>
              <a:rPr lang="en-US" sz="5200" b="0" i="1" strike="noStrike" spc="-1">
                <a:solidFill>
                  <a:srgbClr val="000000"/>
                </a:solidFill>
                <a:latin typeface="Arial"/>
              </a:rPr>
              <a:t>Eventos deportivos socialmente responsables. Una vía sostenible de gestión deportiva </a:t>
            </a:r>
            <a:r>
              <a:rPr lang="en-US" sz="5200" b="0" strike="noStrike" spc="-1">
                <a:solidFill>
                  <a:srgbClr val="000000"/>
                </a:solidFill>
                <a:latin typeface="Arial"/>
              </a:rPr>
              <a:t>(pp. 141-185). Tirant Lo Blanch.</a:t>
            </a:r>
            <a:endParaRPr lang="it-IT" sz="5200" b="0" strike="noStrike" spc="-1">
              <a:latin typeface="Arial"/>
            </a:endParaRPr>
          </a:p>
          <a:p>
            <a:pPr marL="685800" indent="-685800" algn="just">
              <a:lnSpc>
                <a:spcPct val="110000"/>
              </a:lnSpc>
              <a:spcBef>
                <a:spcPts val="1001"/>
              </a:spcBef>
              <a:buClr>
                <a:srgbClr val="000000"/>
              </a:buClr>
              <a:buFont typeface="Wingdings" charset="2"/>
              <a:buChar char=""/>
            </a:pPr>
            <a:r>
              <a:rPr lang="en-US" sz="5200" b="0" strike="noStrike" spc="-1">
                <a:solidFill>
                  <a:srgbClr val="000000"/>
                </a:solidFill>
                <a:latin typeface="Arial"/>
              </a:rPr>
              <a:t>Sánchez-Sáez, J. A., Segado, F., Calabuig-Moreno, F., &amp; Gallardo A. M. (2020). Measuring residents’ perceptions of corporate social responsibility at small-and medium-sized sports events. </a:t>
            </a:r>
            <a:r>
              <a:rPr lang="en-US" sz="5200" b="0" i="1" strike="noStrike" spc="-1">
                <a:solidFill>
                  <a:srgbClr val="000000"/>
                </a:solidFill>
                <a:latin typeface="Arial"/>
              </a:rPr>
              <a:t>International Journal of Environmental Research and Public Health</a:t>
            </a:r>
            <a:r>
              <a:rPr lang="en-US" sz="5200" b="0" strike="noStrike" spc="-1">
                <a:solidFill>
                  <a:srgbClr val="000000"/>
                </a:solidFill>
                <a:latin typeface="Arial"/>
              </a:rPr>
              <a:t>, </a:t>
            </a:r>
            <a:r>
              <a:rPr lang="en-US" sz="5200" b="0" i="1" strike="noStrike" spc="-1">
                <a:solidFill>
                  <a:srgbClr val="000000"/>
                </a:solidFill>
                <a:latin typeface="Arial"/>
              </a:rPr>
              <a:t>17</a:t>
            </a:r>
            <a:r>
              <a:rPr lang="en-US" sz="5200" b="0" strike="noStrike" spc="-1">
                <a:solidFill>
                  <a:srgbClr val="000000"/>
                </a:solidFill>
                <a:latin typeface="Arial"/>
              </a:rPr>
              <a:t>(23), 8798.</a:t>
            </a:r>
            <a:endParaRPr lang="it-IT" sz="5200" b="0" strike="noStrike" spc="-1">
              <a:latin typeface="Arial"/>
            </a:endParaRPr>
          </a:p>
          <a:p>
            <a:pPr marL="685800" indent="-685800" algn="just">
              <a:lnSpc>
                <a:spcPct val="110000"/>
              </a:lnSpc>
              <a:spcBef>
                <a:spcPts val="1001"/>
              </a:spcBef>
              <a:buClr>
                <a:srgbClr val="000000"/>
              </a:buClr>
              <a:buFont typeface="Wingdings" charset="2"/>
              <a:buChar char=""/>
            </a:pPr>
            <a:r>
              <a:rPr lang="en-US" sz="5200" b="0" strike="noStrike" spc="-1">
                <a:solidFill>
                  <a:srgbClr val="000000"/>
                </a:solidFill>
                <a:latin typeface="Arial"/>
              </a:rPr>
              <a:t>Sánchez-Sáez, J. A., Segado, F., &amp; Vidal, A. (2018). Los eventos deportivos socialmente responsables como motor del desarrollo local. </a:t>
            </a:r>
            <a:r>
              <a:rPr lang="en-US" sz="5200" b="0" i="1" strike="noStrike" spc="-1">
                <a:solidFill>
                  <a:srgbClr val="000000"/>
                </a:solidFill>
                <a:latin typeface="Arial"/>
              </a:rPr>
              <a:t>Journal of Sports Economics &amp; Manag</a:t>
            </a:r>
            <a:r>
              <a:rPr lang="en-US" sz="5200" b="0" strike="noStrike" spc="-1">
                <a:solidFill>
                  <a:srgbClr val="000000"/>
                </a:solidFill>
                <a:latin typeface="Arial"/>
              </a:rPr>
              <a:t>ement, </a:t>
            </a:r>
            <a:r>
              <a:rPr lang="en-US" sz="5200" b="0" i="1" strike="noStrike" spc="-1">
                <a:solidFill>
                  <a:srgbClr val="000000"/>
                </a:solidFill>
                <a:latin typeface="Arial"/>
              </a:rPr>
              <a:t>8</a:t>
            </a:r>
            <a:r>
              <a:rPr lang="en-US" sz="5200" b="0" strike="noStrike" spc="-1">
                <a:solidFill>
                  <a:srgbClr val="000000"/>
                </a:solidFill>
                <a:latin typeface="Arial"/>
              </a:rPr>
              <a:t>(3), 172-1786.</a:t>
            </a:r>
            <a:endParaRPr lang="it-IT" sz="5200" b="0" strike="noStrike" spc="-1">
              <a:latin typeface="Arial"/>
            </a:endParaRPr>
          </a:p>
          <a:p>
            <a:pPr marL="685800" indent="-685800" algn="just">
              <a:lnSpc>
                <a:spcPct val="110000"/>
              </a:lnSpc>
              <a:spcBef>
                <a:spcPts val="1001"/>
              </a:spcBef>
              <a:buClr>
                <a:srgbClr val="000000"/>
              </a:buClr>
              <a:buFont typeface="Wingdings" charset="2"/>
              <a:buChar char=""/>
            </a:pPr>
            <a:r>
              <a:rPr lang="en-US" sz="5200" b="0" strike="noStrike" spc="-1">
                <a:solidFill>
                  <a:srgbClr val="000000"/>
                </a:solidFill>
                <a:latin typeface="Arial"/>
              </a:rPr>
              <a:t>Sarmento, J., Pinto, A., Costa, C., &amp; Silva, C. (2011). O evento desportivo como factor de desenvolvimento. </a:t>
            </a:r>
            <a:r>
              <a:rPr lang="en-US" sz="5200" b="0" i="1" strike="noStrike" spc="-1">
                <a:solidFill>
                  <a:srgbClr val="000000"/>
                </a:solidFill>
                <a:latin typeface="Arial"/>
              </a:rPr>
              <a:t>Revista Intercontinental de Gestão Desportiva</a:t>
            </a:r>
            <a:r>
              <a:rPr lang="en-US" sz="5200" b="0" strike="noStrike" spc="-1">
                <a:solidFill>
                  <a:srgbClr val="000000"/>
                </a:solidFill>
                <a:latin typeface="Arial"/>
              </a:rPr>
              <a:t>, </a:t>
            </a:r>
            <a:r>
              <a:rPr lang="en-US" sz="5200" b="0" i="1" strike="noStrike" spc="-1">
                <a:solidFill>
                  <a:srgbClr val="000000"/>
                </a:solidFill>
                <a:latin typeface="Arial"/>
              </a:rPr>
              <a:t>1</a:t>
            </a:r>
            <a:r>
              <a:rPr lang="en-US" sz="5200" b="0" strike="noStrike" spc="-1">
                <a:solidFill>
                  <a:srgbClr val="000000"/>
                </a:solidFill>
                <a:latin typeface="Arial"/>
              </a:rPr>
              <a:t>(1), 1-14.</a:t>
            </a:r>
            <a:endParaRPr lang="it-IT" sz="5200" b="0" strike="noStrike" spc="-1">
              <a:latin typeface="Arial"/>
            </a:endParaRPr>
          </a:p>
          <a:p>
            <a:pPr marL="685800" indent="-685800" algn="just">
              <a:lnSpc>
                <a:spcPct val="110000"/>
              </a:lnSpc>
              <a:spcBef>
                <a:spcPts val="1001"/>
              </a:spcBef>
              <a:buClr>
                <a:srgbClr val="000000"/>
              </a:buClr>
              <a:buFont typeface="Wingdings" charset="2"/>
              <a:buChar char=""/>
            </a:pPr>
            <a:r>
              <a:rPr lang="en-US" sz="5200" b="0" strike="noStrike" spc="-1">
                <a:solidFill>
                  <a:srgbClr val="000000"/>
                </a:solidFill>
                <a:latin typeface="Arial"/>
              </a:rPr>
              <a:t>Scheu, A. &amp; Preuss, H. (2018). Residents’ perceptions of mega sport event legacies and impacts. </a:t>
            </a:r>
            <a:r>
              <a:rPr lang="en-US" sz="5200" b="0" i="1" strike="noStrike" spc="-1">
                <a:solidFill>
                  <a:srgbClr val="000000"/>
                </a:solidFill>
                <a:latin typeface="Arial"/>
              </a:rPr>
              <a:t>German Journal of Exercise and Sport Research</a:t>
            </a:r>
            <a:r>
              <a:rPr lang="en-US" sz="5200" b="0" strike="noStrike" spc="-1">
                <a:solidFill>
                  <a:srgbClr val="000000"/>
                </a:solidFill>
                <a:latin typeface="Arial"/>
              </a:rPr>
              <a:t>, </a:t>
            </a:r>
            <a:r>
              <a:rPr lang="en-US" sz="5200" b="0" i="1" strike="noStrike" spc="-1">
                <a:solidFill>
                  <a:srgbClr val="000000"/>
                </a:solidFill>
                <a:latin typeface="Arial"/>
              </a:rPr>
              <a:t>48</a:t>
            </a:r>
            <a:r>
              <a:rPr lang="en-US" sz="5200" b="0" strike="noStrike" spc="-1">
                <a:solidFill>
                  <a:srgbClr val="000000"/>
                </a:solidFill>
                <a:latin typeface="Arial"/>
              </a:rPr>
              <a:t>(3), 376-386.</a:t>
            </a:r>
            <a:endParaRPr lang="it-IT" sz="5200" b="0" strike="noStrike" spc="-1">
              <a:latin typeface="Arial"/>
            </a:endParaRPr>
          </a:p>
          <a:p>
            <a:pPr marL="685800" indent="-685800" algn="just">
              <a:lnSpc>
                <a:spcPct val="110000"/>
              </a:lnSpc>
              <a:spcBef>
                <a:spcPts val="1001"/>
              </a:spcBef>
              <a:buClr>
                <a:srgbClr val="000000"/>
              </a:buClr>
              <a:buFont typeface="Wingdings" charset="2"/>
              <a:buChar char=""/>
            </a:pPr>
            <a:r>
              <a:rPr lang="en-US" sz="5200" b="0" strike="noStrike" spc="-1">
                <a:solidFill>
                  <a:srgbClr val="000000"/>
                </a:solidFill>
                <a:latin typeface="Arial"/>
              </a:rPr>
              <a:t>Taks, M., Green, B.C., Misener, L. &amp; Chalip, L. (2018). Sport participation from sport events: why it doesn’t happen? </a:t>
            </a:r>
            <a:r>
              <a:rPr lang="en-US" sz="5200" b="0" i="1" strike="noStrike" spc="-1">
                <a:solidFill>
                  <a:srgbClr val="000000"/>
                </a:solidFill>
                <a:latin typeface="Arial"/>
              </a:rPr>
              <a:t>Marketing Intelligence &amp; Planning</a:t>
            </a:r>
            <a:r>
              <a:rPr lang="en-US" sz="5200" b="0" strike="noStrike" spc="-1">
                <a:solidFill>
                  <a:srgbClr val="000000"/>
                </a:solidFill>
                <a:latin typeface="Arial"/>
              </a:rPr>
              <a:t>, </a:t>
            </a:r>
            <a:r>
              <a:rPr lang="en-US" sz="5200" b="0" i="1" strike="noStrike" spc="-1">
                <a:solidFill>
                  <a:srgbClr val="000000"/>
                </a:solidFill>
                <a:latin typeface="Arial"/>
              </a:rPr>
              <a:t>36(</a:t>
            </a:r>
            <a:r>
              <a:rPr lang="en-US" sz="5200" b="0" strike="noStrike" spc="-1">
                <a:solidFill>
                  <a:srgbClr val="000000"/>
                </a:solidFill>
                <a:latin typeface="Arial"/>
              </a:rPr>
              <a:t>2), 185-198. https://doi.org/10.1108/MIP-05-2017-0091</a:t>
            </a:r>
            <a:endParaRPr lang="it-IT" sz="5200" b="0" strike="noStrike" spc="-1">
              <a:latin typeface="Arial"/>
            </a:endParaRPr>
          </a:p>
          <a:p>
            <a:pPr marL="685800" indent="-685800" algn="just">
              <a:lnSpc>
                <a:spcPct val="110000"/>
              </a:lnSpc>
              <a:spcBef>
                <a:spcPts val="1001"/>
              </a:spcBef>
              <a:buClr>
                <a:srgbClr val="000000"/>
              </a:buClr>
              <a:buFont typeface="Wingdings" charset="2"/>
              <a:buChar char=""/>
            </a:pPr>
            <a:r>
              <a:rPr lang="en-US" sz="5200" b="0" strike="noStrike" spc="-1">
                <a:solidFill>
                  <a:srgbClr val="000000"/>
                </a:solidFill>
                <a:latin typeface="Arial"/>
              </a:rPr>
              <a:t>Turco, D. M., Swart, K., Bob, U., &amp; Moodley, V. (2003). Socio-economic impact of sport tourism in the Durban unicity, South Africa. </a:t>
            </a:r>
            <a:r>
              <a:rPr lang="en-US" sz="5200" b="0" i="1" strike="noStrike" spc="-1">
                <a:solidFill>
                  <a:srgbClr val="000000"/>
                </a:solidFill>
                <a:latin typeface="Arial"/>
              </a:rPr>
              <a:t>Journal of Sport Tourism</a:t>
            </a:r>
            <a:r>
              <a:rPr lang="en-US" sz="5200" b="0" strike="noStrike" spc="-1">
                <a:solidFill>
                  <a:srgbClr val="000000"/>
                </a:solidFill>
                <a:latin typeface="Arial"/>
              </a:rPr>
              <a:t>, </a:t>
            </a:r>
            <a:r>
              <a:rPr lang="en-US" sz="5200" b="0" i="1" strike="noStrike" spc="-1">
                <a:solidFill>
                  <a:srgbClr val="000000"/>
                </a:solidFill>
                <a:latin typeface="Arial"/>
              </a:rPr>
              <a:t>8</a:t>
            </a:r>
            <a:r>
              <a:rPr lang="en-US" sz="5200" b="0" strike="noStrike" spc="-1">
                <a:solidFill>
                  <a:srgbClr val="000000"/>
                </a:solidFill>
                <a:latin typeface="Arial"/>
              </a:rPr>
              <a:t>(4), 223-39.</a:t>
            </a:r>
            <a:endParaRPr lang="it-IT" sz="5200" b="0" strike="noStrike" spc="-1">
              <a:latin typeface="Arial"/>
            </a:endParaRPr>
          </a:p>
          <a:p>
            <a:pPr marL="685800" indent="-685800" algn="just">
              <a:lnSpc>
                <a:spcPct val="110000"/>
              </a:lnSpc>
              <a:spcBef>
                <a:spcPts val="1001"/>
              </a:spcBef>
              <a:buClr>
                <a:srgbClr val="000000"/>
              </a:buClr>
              <a:buFont typeface="Wingdings" charset="2"/>
              <a:buChar char=""/>
            </a:pPr>
            <a:r>
              <a:rPr lang="en-US" sz="5200" b="0" strike="noStrike" spc="-1">
                <a:solidFill>
                  <a:srgbClr val="000000"/>
                </a:solidFill>
                <a:latin typeface="Arial"/>
              </a:rPr>
              <a:t>VanWynsberghe, R., Derom, I., &amp; Maurer, E. (2012). Social leveraging of the 2010 Olympic Games: ‘Sustainability’ in a City of Vancouver initiative. </a:t>
            </a:r>
            <a:r>
              <a:rPr lang="en-US" sz="5200" b="0" i="1" strike="noStrike" spc="-1">
                <a:solidFill>
                  <a:srgbClr val="000000"/>
                </a:solidFill>
                <a:latin typeface="Arial"/>
              </a:rPr>
              <a:t>Journal of Policy Research in Tourism, Leisure &amp; Events</a:t>
            </a:r>
            <a:r>
              <a:rPr lang="en-US" sz="5200" b="0" strike="noStrike" spc="-1">
                <a:solidFill>
                  <a:srgbClr val="000000"/>
                </a:solidFill>
                <a:latin typeface="Arial"/>
              </a:rPr>
              <a:t>, </a:t>
            </a:r>
            <a:r>
              <a:rPr lang="en-US" sz="5200" b="0" i="1" strike="noStrike" spc="-1">
                <a:solidFill>
                  <a:srgbClr val="000000"/>
                </a:solidFill>
                <a:latin typeface="Arial"/>
              </a:rPr>
              <a:t>4</a:t>
            </a:r>
            <a:r>
              <a:rPr lang="en-US" sz="5200" b="0" strike="noStrike" spc="-1">
                <a:solidFill>
                  <a:srgbClr val="000000"/>
                </a:solidFill>
                <a:latin typeface="Arial"/>
              </a:rPr>
              <a:t>(2), 185-205.</a:t>
            </a:r>
            <a:endParaRPr lang="it-IT" sz="5200" b="0" strike="noStrike" spc="-1">
              <a:latin typeface="Arial"/>
            </a:endParaRPr>
          </a:p>
          <a:p>
            <a:pPr marL="685800" indent="-685800" algn="just">
              <a:lnSpc>
                <a:spcPct val="110000"/>
              </a:lnSpc>
              <a:spcBef>
                <a:spcPts val="1001"/>
              </a:spcBef>
              <a:buClr>
                <a:srgbClr val="000000"/>
              </a:buClr>
              <a:buFont typeface="Wingdings" charset="2"/>
              <a:buChar char=""/>
            </a:pPr>
            <a:r>
              <a:rPr lang="en-US" sz="5200" b="0" strike="noStrike" spc="-1">
                <a:solidFill>
                  <a:srgbClr val="000000"/>
                </a:solidFill>
                <a:latin typeface="Arial"/>
              </a:rPr>
              <a:t>Ziakas, V., &amp; Costa, C. A. (2011). Event portfolio and multi-purpose development: Establishing the conceptual grounds. </a:t>
            </a:r>
            <a:r>
              <a:rPr lang="en-US" sz="5200" b="0" i="1" strike="noStrike" spc="-1">
                <a:solidFill>
                  <a:srgbClr val="000000"/>
                </a:solidFill>
                <a:latin typeface="Arial"/>
              </a:rPr>
              <a:t>Sport Management Review</a:t>
            </a:r>
            <a:r>
              <a:rPr lang="en-US" sz="5200" b="0" strike="noStrike" spc="-1">
                <a:solidFill>
                  <a:srgbClr val="000000"/>
                </a:solidFill>
                <a:latin typeface="Arial"/>
              </a:rPr>
              <a:t>, </a:t>
            </a:r>
            <a:r>
              <a:rPr lang="en-US" sz="5200" b="0" i="1" strike="noStrike" spc="-1">
                <a:solidFill>
                  <a:srgbClr val="000000"/>
                </a:solidFill>
                <a:latin typeface="Arial"/>
              </a:rPr>
              <a:t>14</a:t>
            </a:r>
            <a:r>
              <a:rPr lang="en-US" sz="5200" b="0" strike="noStrike" spc="-1">
                <a:solidFill>
                  <a:srgbClr val="000000"/>
                </a:solidFill>
                <a:latin typeface="Arial"/>
              </a:rPr>
              <a:t>(4), 409-423.</a:t>
            </a:r>
            <a:endParaRPr lang="it-IT" sz="5200" b="0" strike="noStrike" spc="-1">
              <a:latin typeface="Arial"/>
            </a:endParaRPr>
          </a:p>
          <a:p>
            <a:pPr algn="just">
              <a:lnSpc>
                <a:spcPct val="110000"/>
              </a:lnSpc>
              <a:spcBef>
                <a:spcPts val="1001"/>
              </a:spcBef>
              <a:tabLst>
                <a:tab pos="0" algn="l"/>
              </a:tabLst>
            </a:pPr>
            <a:endParaRPr lang="it-IT" sz="2000" b="0" strike="noStrike" spc="-1">
              <a:latin typeface="Arial"/>
            </a:endParaRPr>
          </a:p>
          <a:p>
            <a:pPr algn="just">
              <a:lnSpc>
                <a:spcPct val="110000"/>
              </a:lnSpc>
              <a:spcBef>
                <a:spcPts val="1001"/>
              </a:spcBef>
              <a:tabLst>
                <a:tab pos="0" algn="l"/>
              </a:tabLst>
            </a:pPr>
            <a:endParaRPr lang="it-IT" sz="2000" b="0" strike="noStrike" spc="-1">
              <a:latin typeface="Arial"/>
            </a:endParaRPr>
          </a:p>
          <a:p>
            <a:pPr algn="just">
              <a:lnSpc>
                <a:spcPct val="110000"/>
              </a:lnSpc>
              <a:spcBef>
                <a:spcPts val="1001"/>
              </a:spcBef>
              <a:tabLst>
                <a:tab pos="0" algn="l"/>
              </a:tabLst>
            </a:pPr>
            <a:endParaRPr lang="it-IT" sz="2400" b="0" strike="noStrike" spc="-1">
              <a:latin typeface="Arial"/>
            </a:endParaRPr>
          </a:p>
        </p:txBody>
      </p:sp>
      <p:sp>
        <p:nvSpPr>
          <p:cNvPr id="203" name="CasellaDiTesto 6"/>
          <p:cNvSpPr/>
          <p:nvPr/>
        </p:nvSpPr>
        <p:spPr>
          <a:xfrm>
            <a:off x="8345160" y="6436080"/>
            <a:ext cx="6095520" cy="3639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nSpc>
                <a:spcPct val="100000"/>
              </a:lnSpc>
            </a:pPr>
            <a:r>
              <a:rPr lang="en-US" sz="1800" b="1" strike="noStrike" spc="-1">
                <a:solidFill>
                  <a:srgbClr val="064A8B"/>
                </a:solidFill>
                <a:latin typeface="Open Sans"/>
              </a:rPr>
              <a:t>612986-EPP-1-2019-1-DE-SPO-SCP</a:t>
            </a:r>
            <a:endParaRPr lang="it-IT" sz="1800" b="0" strike="noStrike" spc="-1">
              <a:latin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3" name="Immagine 18"/>
          <p:cNvPicPr/>
          <p:nvPr/>
        </p:nvPicPr>
        <p:blipFill>
          <a:blip r:embed="rId2"/>
          <a:srcRect l="2226" t="-1058" r="22047" b="1058"/>
          <a:stretch/>
        </p:blipFill>
        <p:spPr>
          <a:xfrm>
            <a:off x="9777960" y="5781960"/>
            <a:ext cx="2413440" cy="653760"/>
          </a:xfrm>
          <a:prstGeom prst="rect">
            <a:avLst/>
          </a:prstGeom>
          <a:ln w="0">
            <a:noFill/>
          </a:ln>
        </p:spPr>
      </p:pic>
      <p:sp>
        <p:nvSpPr>
          <p:cNvPr id="54" name="Titolo 1"/>
          <p:cNvSpPr/>
          <p:nvPr/>
        </p:nvSpPr>
        <p:spPr>
          <a:xfrm>
            <a:off x="699120" y="421920"/>
            <a:ext cx="10058040" cy="1368720"/>
          </a:xfrm>
          <a:prstGeom prst="rect">
            <a:avLst/>
          </a:prstGeom>
          <a:noFill/>
          <a:ln w="0">
            <a:noFill/>
          </a:ln>
        </p:spPr>
        <p:style>
          <a:lnRef idx="0">
            <a:scrgbClr r="0" g="0" b="0"/>
          </a:lnRef>
          <a:fillRef idx="0">
            <a:scrgbClr r="0" g="0" b="0"/>
          </a:fillRef>
          <a:effectRef idx="0">
            <a:scrgbClr r="0" g="0" b="0"/>
          </a:effectRef>
          <a:fontRef idx="minor"/>
        </p:style>
        <p:txBody>
          <a:bodyPr lIns="0" rIns="0" anchor="ctr">
            <a:normAutofit/>
          </a:bodyPr>
          <a:lstStyle/>
          <a:p>
            <a:pPr>
              <a:lnSpc>
                <a:spcPct val="90000"/>
              </a:lnSpc>
            </a:pPr>
            <a:r>
              <a:rPr lang="it-IT" sz="4000" b="1" strike="noStrike" cap="all" spc="-52">
                <a:solidFill>
                  <a:srgbClr val="FF6600"/>
                </a:solidFill>
                <a:latin typeface="Arial"/>
              </a:rPr>
              <a:t>MANAGEMENT FÜR SPORTVERANSTALTUNGEN</a:t>
            </a:r>
            <a:r>
              <a:rPr lang="it-IT" sz="4000" b="1" strike="noStrike" cap="all" spc="-52">
                <a:solidFill>
                  <a:srgbClr val="FF4343"/>
                </a:solidFill>
                <a:latin typeface="Arial"/>
              </a:rPr>
              <a:t> </a:t>
            </a:r>
            <a:endParaRPr lang="it-IT" sz="4000" b="0" strike="noStrike" spc="-1">
              <a:latin typeface="Arial"/>
            </a:endParaRPr>
          </a:p>
        </p:txBody>
      </p:sp>
      <p:pic>
        <p:nvPicPr>
          <p:cNvPr id="55" name="Immagine 7"/>
          <p:cNvPicPr/>
          <p:nvPr/>
        </p:nvPicPr>
        <p:blipFill>
          <a:blip r:embed="rId3"/>
          <a:stretch/>
        </p:blipFill>
        <p:spPr>
          <a:xfrm>
            <a:off x="10359360" y="0"/>
            <a:ext cx="1790640" cy="1790640"/>
          </a:xfrm>
          <a:prstGeom prst="rect">
            <a:avLst/>
          </a:prstGeom>
          <a:ln w="0">
            <a:noFill/>
          </a:ln>
        </p:spPr>
      </p:pic>
      <p:sp>
        <p:nvSpPr>
          <p:cNvPr id="56" name="CasellaDiTesto 6"/>
          <p:cNvSpPr/>
          <p:nvPr/>
        </p:nvSpPr>
        <p:spPr>
          <a:xfrm>
            <a:off x="8345160" y="6436080"/>
            <a:ext cx="6095520" cy="3639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nSpc>
                <a:spcPct val="100000"/>
              </a:lnSpc>
            </a:pPr>
            <a:r>
              <a:rPr lang="en-US" sz="1800" b="1" strike="noStrike" spc="-1">
                <a:solidFill>
                  <a:srgbClr val="064A8B"/>
                </a:solidFill>
                <a:latin typeface="Open Sans"/>
              </a:rPr>
              <a:t>612986-EPP-1-2019-1-DE-SPO-SCP</a:t>
            </a:r>
            <a:endParaRPr lang="it-IT" sz="1800" b="0" strike="noStrike" spc="-1">
              <a:latin typeface="Arial"/>
            </a:endParaRPr>
          </a:p>
        </p:txBody>
      </p:sp>
      <p:sp>
        <p:nvSpPr>
          <p:cNvPr id="57" name="CuadroTexto 1"/>
          <p:cNvSpPr/>
          <p:nvPr/>
        </p:nvSpPr>
        <p:spPr>
          <a:xfrm>
            <a:off x="1384200" y="2319480"/>
            <a:ext cx="4711680" cy="30589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ctr">
              <a:lnSpc>
                <a:spcPct val="100000"/>
              </a:lnSpc>
            </a:pPr>
            <a:r>
              <a:rPr lang="en-US" sz="3000" b="0" strike="noStrike" spc="-1">
                <a:solidFill>
                  <a:srgbClr val="000000"/>
                </a:solidFill>
                <a:latin typeface="Arial"/>
              </a:rPr>
              <a:t>Top 5 der meistgesehenen Sportereignisse der Welt</a:t>
            </a:r>
            <a:endParaRPr lang="it-IT" sz="3000" b="0" strike="noStrike" spc="-1">
              <a:latin typeface="Arial"/>
            </a:endParaRPr>
          </a:p>
          <a:p>
            <a:pPr algn="ctr">
              <a:lnSpc>
                <a:spcPct val="100000"/>
              </a:lnSpc>
            </a:pPr>
            <a:endParaRPr lang="it-IT" sz="3000" b="0" strike="noStrike" spc="-1">
              <a:latin typeface="Arial"/>
            </a:endParaRPr>
          </a:p>
          <a:p>
            <a:pPr algn="ctr">
              <a:lnSpc>
                <a:spcPct val="100000"/>
              </a:lnSpc>
            </a:pPr>
            <a:endParaRPr lang="it-IT" sz="3000" b="0" strike="noStrike" spc="-1">
              <a:latin typeface="Arial"/>
            </a:endParaRPr>
          </a:p>
          <a:p>
            <a:pPr algn="ctr">
              <a:lnSpc>
                <a:spcPct val="100000"/>
              </a:lnSpc>
            </a:pPr>
            <a:r>
              <a:rPr lang="en-US" sz="1500" b="0" u="sng" strike="noStrike" spc="-1">
                <a:solidFill>
                  <a:srgbClr val="9454C3"/>
                </a:solidFill>
                <a:uFillTx/>
                <a:latin typeface="Arial"/>
                <a:hlinkClick r:id="rId4"/>
              </a:rPr>
              <a:t>https://www.youtube.com/watch?v=-_hMBxcypwc</a:t>
            </a:r>
            <a:endParaRPr lang="it-IT" sz="1500" b="0" strike="noStrike" spc="-1">
              <a:latin typeface="Arial"/>
            </a:endParaRPr>
          </a:p>
          <a:p>
            <a:pPr algn="ctr">
              <a:lnSpc>
                <a:spcPct val="100000"/>
              </a:lnSpc>
            </a:pPr>
            <a:endParaRPr lang="it-IT" sz="3000" b="0" strike="noStrike" spc="-1">
              <a:latin typeface="Arial"/>
            </a:endParaRPr>
          </a:p>
          <a:p>
            <a:pPr>
              <a:lnSpc>
                <a:spcPct val="100000"/>
              </a:lnSpc>
            </a:pPr>
            <a:endParaRPr lang="it-IT" sz="3000" b="0" strike="noStrike" spc="-1">
              <a:latin typeface="Arial"/>
            </a:endParaRPr>
          </a:p>
        </p:txBody>
      </p:sp>
      <p:pic>
        <p:nvPicPr>
          <p:cNvPr id="58" name="Picture 2" descr="Multitud, Gente, Animando, Espectadores"/>
          <p:cNvPicPr/>
          <p:nvPr/>
        </p:nvPicPr>
        <p:blipFill>
          <a:blip r:embed="rId5"/>
          <a:stretch/>
        </p:blipFill>
        <p:spPr>
          <a:xfrm>
            <a:off x="6640200" y="1982160"/>
            <a:ext cx="5145480" cy="3430080"/>
          </a:xfrm>
          <a:prstGeom prst="rect">
            <a:avLst/>
          </a:prstGeom>
          <a:ln w="0">
            <a:noFill/>
          </a:ln>
        </p:spPr>
      </p:pic>
      <p:pic>
        <p:nvPicPr>
          <p:cNvPr id="59" name="Picture 4" descr="Youtube, Rojo, Social, Icono, Jugar"/>
          <p:cNvPicPr/>
          <p:nvPr/>
        </p:nvPicPr>
        <p:blipFill>
          <a:blip r:embed="rId6"/>
          <a:stretch/>
        </p:blipFill>
        <p:spPr>
          <a:xfrm>
            <a:off x="249120" y="3959280"/>
            <a:ext cx="1180800" cy="824400"/>
          </a:xfrm>
          <a:prstGeom prst="rect">
            <a:avLst/>
          </a:prstGeom>
          <a:ln w="0">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0" name="Immagine 18"/>
          <p:cNvPicPr/>
          <p:nvPr/>
        </p:nvPicPr>
        <p:blipFill>
          <a:blip r:embed="rId2"/>
          <a:srcRect l="2226" t="-1058" r="22047" b="1058"/>
          <a:stretch/>
        </p:blipFill>
        <p:spPr>
          <a:xfrm>
            <a:off x="9777960" y="5781960"/>
            <a:ext cx="2413440" cy="653760"/>
          </a:xfrm>
          <a:prstGeom prst="rect">
            <a:avLst/>
          </a:prstGeom>
          <a:ln w="0">
            <a:noFill/>
          </a:ln>
        </p:spPr>
      </p:pic>
      <p:sp>
        <p:nvSpPr>
          <p:cNvPr id="61" name="Titolo 1"/>
          <p:cNvSpPr/>
          <p:nvPr/>
        </p:nvSpPr>
        <p:spPr>
          <a:xfrm>
            <a:off x="662760" y="221040"/>
            <a:ext cx="10058040" cy="1368720"/>
          </a:xfrm>
          <a:prstGeom prst="rect">
            <a:avLst/>
          </a:prstGeom>
          <a:noFill/>
          <a:ln w="0">
            <a:noFill/>
          </a:ln>
        </p:spPr>
        <p:style>
          <a:lnRef idx="0">
            <a:scrgbClr r="0" g="0" b="0"/>
          </a:lnRef>
          <a:fillRef idx="0">
            <a:scrgbClr r="0" g="0" b="0"/>
          </a:fillRef>
          <a:effectRef idx="0">
            <a:scrgbClr r="0" g="0" b="0"/>
          </a:effectRef>
          <a:fontRef idx="minor"/>
        </p:style>
        <p:txBody>
          <a:bodyPr lIns="0" rIns="0" anchor="ctr">
            <a:normAutofit/>
          </a:bodyPr>
          <a:lstStyle/>
          <a:p>
            <a:pPr>
              <a:lnSpc>
                <a:spcPct val="90000"/>
              </a:lnSpc>
            </a:pPr>
            <a:r>
              <a:rPr lang="it-IT" sz="4000" b="1" strike="noStrike" cap="all" spc="-52">
                <a:solidFill>
                  <a:srgbClr val="FF6600"/>
                </a:solidFill>
                <a:latin typeface="Arial"/>
              </a:rPr>
              <a:t>MANAGEMENT FÜR SPORTVERANSTALTUNGEN</a:t>
            </a:r>
            <a:r>
              <a:rPr lang="it-IT" sz="4000" b="1" strike="noStrike" cap="all" spc="-52">
                <a:solidFill>
                  <a:srgbClr val="FF4343"/>
                </a:solidFill>
                <a:latin typeface="Arial"/>
              </a:rPr>
              <a:t> </a:t>
            </a:r>
            <a:endParaRPr lang="it-IT" sz="4000" b="0" strike="noStrike" spc="-1">
              <a:latin typeface="Arial"/>
            </a:endParaRPr>
          </a:p>
        </p:txBody>
      </p:sp>
      <p:sp>
        <p:nvSpPr>
          <p:cNvPr id="62" name="Segnaposto contenuto 2"/>
          <p:cNvSpPr/>
          <p:nvPr/>
        </p:nvSpPr>
        <p:spPr>
          <a:xfrm>
            <a:off x="570960" y="1367280"/>
            <a:ext cx="10821960" cy="3447360"/>
          </a:xfrm>
          <a:prstGeom prst="rect">
            <a:avLst/>
          </a:prstGeom>
          <a:noFill/>
          <a:ln w="0">
            <a:noFill/>
          </a:ln>
        </p:spPr>
        <p:style>
          <a:lnRef idx="0">
            <a:scrgbClr r="0" g="0" b="0"/>
          </a:lnRef>
          <a:fillRef idx="0">
            <a:scrgbClr r="0" g="0" b="0"/>
          </a:fillRef>
          <a:effectRef idx="0">
            <a:scrgbClr r="0" g="0" b="0"/>
          </a:effectRef>
          <a:fontRef idx="minor"/>
        </p:style>
        <p:txBody>
          <a:bodyPr anchor="t">
            <a:normAutofit fontScale="37000"/>
          </a:bodyPr>
          <a:lstStyle/>
          <a:p>
            <a:pPr>
              <a:lnSpc>
                <a:spcPct val="110000"/>
              </a:lnSpc>
              <a:spcBef>
                <a:spcPts val="1001"/>
              </a:spcBef>
              <a:tabLst>
                <a:tab pos="0" algn="l"/>
              </a:tabLst>
            </a:pPr>
            <a:endParaRPr lang="it-IT" sz="2800" b="0" strike="noStrike" spc="-1">
              <a:latin typeface="Arial"/>
            </a:endParaRPr>
          </a:p>
          <a:p>
            <a:pPr>
              <a:lnSpc>
                <a:spcPct val="110000"/>
              </a:lnSpc>
              <a:spcBef>
                <a:spcPts val="1001"/>
              </a:spcBef>
              <a:tabLst>
                <a:tab pos="0" algn="l"/>
              </a:tabLst>
            </a:pPr>
            <a:r>
              <a:rPr lang="it-IT" sz="2400" b="1" strike="noStrike" spc="-1">
                <a:solidFill>
                  <a:srgbClr val="FF4343"/>
                </a:solidFill>
                <a:latin typeface="Arial"/>
              </a:rPr>
              <a:t>KLASSIFIZIERUNG VON SPORTVERANSTALTUNGEN</a:t>
            </a:r>
            <a:endParaRPr lang="it-IT" sz="2400" b="0" strike="noStrike" spc="-1">
              <a:latin typeface="Arial"/>
            </a:endParaRPr>
          </a:p>
          <a:p>
            <a:pPr>
              <a:lnSpc>
                <a:spcPct val="110000"/>
              </a:lnSpc>
              <a:spcBef>
                <a:spcPts val="1001"/>
              </a:spcBef>
              <a:tabLst>
                <a:tab pos="0" algn="l"/>
              </a:tabLst>
            </a:pPr>
            <a:endParaRPr lang="it-IT" sz="2400" b="0" strike="noStrike" spc="-1">
              <a:latin typeface="Arial"/>
            </a:endParaRPr>
          </a:p>
          <a:p>
            <a:pPr algn="just">
              <a:lnSpc>
                <a:spcPct val="110000"/>
              </a:lnSpc>
              <a:spcBef>
                <a:spcPts val="1001"/>
              </a:spcBef>
              <a:tabLst>
                <a:tab pos="0" algn="l"/>
              </a:tabLst>
            </a:pPr>
            <a:r>
              <a:rPr lang="en-US" sz="2400" b="1" strike="noStrike" spc="-1">
                <a:solidFill>
                  <a:srgbClr val="000000"/>
                </a:solidFill>
                <a:latin typeface="Arial"/>
              </a:rPr>
              <a:t>1. GELEGENTLICHE VERANSTALTUNGEN: </a:t>
            </a:r>
            <a:r>
              <a:rPr lang="en-US" sz="2400" b="0" strike="noStrike" spc="-1">
                <a:solidFill>
                  <a:srgbClr val="000000"/>
                </a:solidFill>
                <a:latin typeface="Arial"/>
              </a:rPr>
              <a:t>darunter versteht man sporadische Ereignisse, die sich normalerweise jährlich wiederholen, wie z. B. Marathons, Stadtläufe, Meisterschaften und Turniere jeglicher Sportart usw. Außerdem werden drei Untergruppen gebildet: </a:t>
            </a:r>
            <a:endParaRPr lang="it-IT" sz="2400" b="0" strike="noStrike" spc="-1">
              <a:latin typeface="Arial"/>
            </a:endParaRPr>
          </a:p>
          <a:p>
            <a:pPr algn="just">
              <a:lnSpc>
                <a:spcPct val="110000"/>
              </a:lnSpc>
              <a:spcBef>
                <a:spcPts val="1001"/>
              </a:spcBef>
              <a:tabLst>
                <a:tab pos="0" algn="l"/>
              </a:tabLst>
            </a:pPr>
            <a:endParaRPr lang="it-IT" sz="6400" b="0" strike="noStrike" spc="-1">
              <a:latin typeface="Arial"/>
            </a:endParaRPr>
          </a:p>
          <a:p>
            <a:pPr algn="just">
              <a:lnSpc>
                <a:spcPct val="110000"/>
              </a:lnSpc>
              <a:spcBef>
                <a:spcPts val="1001"/>
              </a:spcBef>
              <a:tabLst>
                <a:tab pos="0" algn="l"/>
              </a:tabLst>
            </a:pPr>
            <a:r>
              <a:rPr lang="en-US" sz="2400" b="0" i="1" strike="noStrike" spc="-1">
                <a:solidFill>
                  <a:srgbClr val="000000"/>
                </a:solidFill>
                <a:latin typeface="Arial"/>
              </a:rPr>
              <a:t>a.Gelegentlich: </a:t>
            </a:r>
            <a:r>
              <a:rPr lang="en-US" sz="2400" b="0" strike="noStrike" spc="-1">
                <a:solidFill>
                  <a:srgbClr val="000000"/>
                </a:solidFill>
                <a:latin typeface="Arial"/>
              </a:rPr>
              <a:t>geringere Komplexität (Volksläufe, Radsportveranstaltungen usw.). Sie finden einmal im Jahr statt oder haben einfach keine Kontinuität.</a:t>
            </a:r>
            <a:endParaRPr lang="it-IT" sz="2400" b="0" strike="noStrike" spc="-1">
              <a:latin typeface="Arial"/>
            </a:endParaRPr>
          </a:p>
          <a:p>
            <a:pPr algn="just">
              <a:lnSpc>
                <a:spcPct val="110000"/>
              </a:lnSpc>
              <a:spcBef>
                <a:spcPts val="1001"/>
              </a:spcBef>
              <a:tabLst>
                <a:tab pos="0" algn="l"/>
              </a:tabLst>
            </a:pPr>
            <a:r>
              <a:rPr lang="en-US" sz="2400" b="0" i="1" strike="noStrike" spc="-1">
                <a:solidFill>
                  <a:srgbClr val="000000"/>
                </a:solidFill>
                <a:latin typeface="Arial"/>
              </a:rPr>
              <a:t>b.Außergewöhnliche, einmalige Ereignisse: </a:t>
            </a:r>
            <a:r>
              <a:rPr lang="en-US" sz="2400" b="0" strike="noStrike" spc="-1">
                <a:solidFill>
                  <a:srgbClr val="000000"/>
                </a:solidFill>
                <a:latin typeface="Arial"/>
              </a:rPr>
              <a:t>mittlerer oder maximaler Schwierigkeitsgrad (Qualifikationsphasen von Europa- oder Weltmeisterschaften). </a:t>
            </a:r>
            <a:endParaRPr lang="it-IT" sz="2400" b="0" strike="noStrike" spc="-1">
              <a:latin typeface="Arial"/>
            </a:endParaRPr>
          </a:p>
          <a:p>
            <a:pPr algn="just">
              <a:lnSpc>
                <a:spcPct val="110000"/>
              </a:lnSpc>
              <a:spcBef>
                <a:spcPts val="1001"/>
              </a:spcBef>
              <a:tabLst>
                <a:tab pos="0" algn="l"/>
              </a:tabLst>
            </a:pPr>
            <a:r>
              <a:rPr lang="en-US" sz="2400" b="0" i="1" strike="noStrike" spc="-1">
                <a:solidFill>
                  <a:srgbClr val="000000"/>
                </a:solidFill>
                <a:latin typeface="Arial"/>
              </a:rPr>
              <a:t>c.Einmalige Veranstaltungen mit großer Wirkung: </a:t>
            </a:r>
            <a:r>
              <a:rPr lang="en-US" sz="2400" b="0" strike="noStrike" spc="-1">
                <a:solidFill>
                  <a:srgbClr val="000000"/>
                </a:solidFill>
                <a:latin typeface="Arial"/>
              </a:rPr>
              <a:t>höchste Komplexitätsstufe (Olympische Spiele oder Fußballweltmeisterschaften).</a:t>
            </a:r>
            <a:endParaRPr lang="it-IT" sz="2400" b="0" strike="noStrike" spc="-1">
              <a:latin typeface="Arial"/>
            </a:endParaRPr>
          </a:p>
          <a:p>
            <a:pPr algn="just">
              <a:lnSpc>
                <a:spcPct val="110000"/>
              </a:lnSpc>
              <a:spcBef>
                <a:spcPts val="1001"/>
              </a:spcBef>
              <a:tabLst>
                <a:tab pos="0" algn="l"/>
              </a:tabLst>
            </a:pPr>
            <a:endParaRPr lang="it-IT" sz="6400" b="0" strike="noStrike" spc="-1">
              <a:latin typeface="Arial"/>
            </a:endParaRPr>
          </a:p>
          <a:p>
            <a:pPr algn="just">
              <a:lnSpc>
                <a:spcPct val="110000"/>
              </a:lnSpc>
              <a:spcBef>
                <a:spcPts val="1001"/>
              </a:spcBef>
              <a:tabLst>
                <a:tab pos="0" algn="l"/>
              </a:tabLst>
            </a:pPr>
            <a:r>
              <a:rPr lang="en-US" sz="2400" b="1" strike="noStrike" spc="-1">
                <a:solidFill>
                  <a:srgbClr val="000000"/>
                </a:solidFill>
                <a:latin typeface="Arial"/>
              </a:rPr>
              <a:t>2. STÄNDIGE VERANSTALTUNGEN: </a:t>
            </a:r>
            <a:r>
              <a:rPr lang="en-US" sz="2400" b="0" strike="noStrike" spc="-1">
                <a:solidFill>
                  <a:srgbClr val="000000"/>
                </a:solidFill>
                <a:latin typeface="Arial"/>
              </a:rPr>
              <a:t>Aktivitäten, die das ganze Jahr über kontinuierlich auf zweiwöchiger oder wöchentlicher Basis wiederholt werden, wie z. B. Mannschaftssportligen. Die Merkmale dieser Gruppe würden sich in einer einzigen Untergruppe widerspiegeln:</a:t>
            </a:r>
            <a:endParaRPr lang="it-IT" sz="2400" b="0" strike="noStrike" spc="-1">
              <a:latin typeface="Arial"/>
            </a:endParaRPr>
          </a:p>
          <a:p>
            <a:pPr algn="just">
              <a:lnSpc>
                <a:spcPct val="110000"/>
              </a:lnSpc>
              <a:spcBef>
                <a:spcPts val="1001"/>
              </a:spcBef>
              <a:tabLst>
                <a:tab pos="0" algn="l"/>
              </a:tabLst>
            </a:pPr>
            <a:r>
              <a:rPr lang="en-US" sz="6400" b="0" strike="noStrike" spc="-1">
                <a:solidFill>
                  <a:srgbClr val="000000"/>
                </a:solidFill>
                <a:latin typeface="Arial"/>
              </a:rPr>
              <a:t> </a:t>
            </a:r>
            <a:endParaRPr lang="it-IT" sz="6400" b="0" strike="noStrike" spc="-1">
              <a:latin typeface="Arial"/>
            </a:endParaRPr>
          </a:p>
          <a:p>
            <a:pPr algn="just">
              <a:lnSpc>
                <a:spcPct val="110000"/>
              </a:lnSpc>
              <a:spcBef>
                <a:spcPts val="1001"/>
              </a:spcBef>
              <a:tabLst>
                <a:tab pos="0" algn="l"/>
              </a:tabLst>
            </a:pPr>
            <a:r>
              <a:rPr lang="en-US" sz="2400" b="0" i="1" strike="noStrike" spc="-1">
                <a:solidFill>
                  <a:srgbClr val="000000"/>
                </a:solidFill>
                <a:latin typeface="Arial"/>
              </a:rPr>
              <a:t>a.Gewohnheitsmäßig: </a:t>
            </a:r>
            <a:r>
              <a:rPr lang="en-US" sz="2400" b="0" strike="noStrike" spc="-1">
                <a:solidFill>
                  <a:srgbClr val="000000"/>
                </a:solidFill>
                <a:latin typeface="Arial"/>
              </a:rPr>
              <a:t>mittlerer Komplexitätsgrad. Veranstaltungen mit routinemäßigen Organisationssystemen, die sich alle vierzehn Tage oder weniger wiederholen.</a:t>
            </a:r>
            <a:endParaRPr lang="it-IT" sz="2400" b="0" strike="noStrike" spc="-1">
              <a:latin typeface="Arial"/>
            </a:endParaRPr>
          </a:p>
          <a:p>
            <a:pPr algn="just">
              <a:lnSpc>
                <a:spcPct val="110000"/>
              </a:lnSpc>
              <a:spcBef>
                <a:spcPts val="1001"/>
              </a:spcBef>
              <a:tabLst>
                <a:tab pos="0" algn="l"/>
              </a:tabLst>
            </a:pPr>
            <a:endParaRPr lang="it-IT" sz="3800" b="0" strike="noStrike" spc="-1">
              <a:latin typeface="Arial"/>
            </a:endParaRPr>
          </a:p>
          <a:p>
            <a:pPr algn="just">
              <a:lnSpc>
                <a:spcPct val="110000"/>
              </a:lnSpc>
              <a:spcBef>
                <a:spcPts val="1001"/>
              </a:spcBef>
              <a:tabLst>
                <a:tab pos="0" algn="l"/>
              </a:tabLst>
            </a:pPr>
            <a:endParaRPr lang="it-IT" sz="3800" b="0" strike="noStrike" spc="-1">
              <a:latin typeface="Arial"/>
            </a:endParaRPr>
          </a:p>
          <a:p>
            <a:pPr algn="just">
              <a:lnSpc>
                <a:spcPct val="110000"/>
              </a:lnSpc>
              <a:spcBef>
                <a:spcPts val="1001"/>
              </a:spcBef>
              <a:tabLst>
                <a:tab pos="0" algn="l"/>
              </a:tabLst>
            </a:pPr>
            <a:endParaRPr lang="it-IT" sz="3800" b="0" strike="noStrike" spc="-1">
              <a:latin typeface="Arial"/>
            </a:endParaRPr>
          </a:p>
          <a:p>
            <a:pPr algn="just">
              <a:lnSpc>
                <a:spcPct val="110000"/>
              </a:lnSpc>
              <a:spcBef>
                <a:spcPts val="1001"/>
              </a:spcBef>
              <a:tabLst>
                <a:tab pos="0" algn="l"/>
              </a:tabLst>
            </a:pPr>
            <a:endParaRPr lang="it-IT" sz="3800" b="0" strike="noStrike" spc="-1">
              <a:latin typeface="Arial"/>
            </a:endParaRPr>
          </a:p>
          <a:p>
            <a:pPr algn="just">
              <a:lnSpc>
                <a:spcPct val="110000"/>
              </a:lnSpc>
              <a:spcBef>
                <a:spcPts val="1001"/>
              </a:spcBef>
              <a:tabLst>
                <a:tab pos="0" algn="l"/>
              </a:tabLst>
            </a:pPr>
            <a:endParaRPr lang="it-IT" sz="2400" b="0" strike="noStrike" spc="-1">
              <a:latin typeface="Arial"/>
            </a:endParaRPr>
          </a:p>
        </p:txBody>
      </p:sp>
      <p:pic>
        <p:nvPicPr>
          <p:cNvPr id="63" name="Immagine 7"/>
          <p:cNvPicPr/>
          <p:nvPr/>
        </p:nvPicPr>
        <p:blipFill>
          <a:blip r:embed="rId3"/>
          <a:stretch/>
        </p:blipFill>
        <p:spPr>
          <a:xfrm>
            <a:off x="10359360" y="0"/>
            <a:ext cx="1790640" cy="1790640"/>
          </a:xfrm>
          <a:prstGeom prst="rect">
            <a:avLst/>
          </a:prstGeom>
          <a:ln w="0">
            <a:noFill/>
          </a:ln>
        </p:spPr>
      </p:pic>
      <p:sp>
        <p:nvSpPr>
          <p:cNvPr id="64" name="CasellaDiTesto 6"/>
          <p:cNvSpPr/>
          <p:nvPr/>
        </p:nvSpPr>
        <p:spPr>
          <a:xfrm>
            <a:off x="8345160" y="6436080"/>
            <a:ext cx="6095520" cy="3639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nSpc>
                <a:spcPct val="100000"/>
              </a:lnSpc>
            </a:pPr>
            <a:r>
              <a:rPr lang="en-US" sz="1800" b="1" strike="noStrike" spc="-1">
                <a:solidFill>
                  <a:srgbClr val="064A8B"/>
                </a:solidFill>
                <a:latin typeface="Open Sans"/>
              </a:rPr>
              <a:t>612986-EPP-1-2019-1-DE-SPO-SCP</a:t>
            </a:r>
            <a:endParaRPr lang="it-IT" sz="1800" b="0" strike="noStrike" spc="-1">
              <a:latin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5" name="Immagine 18"/>
          <p:cNvPicPr/>
          <p:nvPr/>
        </p:nvPicPr>
        <p:blipFill>
          <a:blip r:embed="rId2"/>
          <a:srcRect l="2226" t="-1058" r="22047" b="1058"/>
          <a:stretch/>
        </p:blipFill>
        <p:spPr>
          <a:xfrm>
            <a:off x="9777960" y="5781960"/>
            <a:ext cx="2413440" cy="653760"/>
          </a:xfrm>
          <a:prstGeom prst="rect">
            <a:avLst/>
          </a:prstGeom>
          <a:ln w="0">
            <a:noFill/>
          </a:ln>
        </p:spPr>
      </p:pic>
      <p:sp>
        <p:nvSpPr>
          <p:cNvPr id="66" name="Titolo 1"/>
          <p:cNvSpPr/>
          <p:nvPr/>
        </p:nvSpPr>
        <p:spPr>
          <a:xfrm>
            <a:off x="662760" y="221040"/>
            <a:ext cx="10058040" cy="1368720"/>
          </a:xfrm>
          <a:prstGeom prst="rect">
            <a:avLst/>
          </a:prstGeom>
          <a:noFill/>
          <a:ln w="0">
            <a:noFill/>
          </a:ln>
        </p:spPr>
        <p:style>
          <a:lnRef idx="0">
            <a:scrgbClr r="0" g="0" b="0"/>
          </a:lnRef>
          <a:fillRef idx="0">
            <a:scrgbClr r="0" g="0" b="0"/>
          </a:fillRef>
          <a:effectRef idx="0">
            <a:scrgbClr r="0" g="0" b="0"/>
          </a:effectRef>
          <a:fontRef idx="minor"/>
        </p:style>
        <p:txBody>
          <a:bodyPr lIns="0" rIns="0" anchor="ctr">
            <a:normAutofit/>
          </a:bodyPr>
          <a:lstStyle/>
          <a:p>
            <a:pPr>
              <a:lnSpc>
                <a:spcPct val="90000"/>
              </a:lnSpc>
            </a:pPr>
            <a:r>
              <a:rPr lang="it-IT" sz="4000" b="1" strike="noStrike" cap="all" spc="-52">
                <a:solidFill>
                  <a:srgbClr val="FF6600"/>
                </a:solidFill>
                <a:latin typeface="Arial"/>
              </a:rPr>
              <a:t>MANAGEMENT FÜR SPORTVERANSTALTUNGEN</a:t>
            </a:r>
            <a:r>
              <a:rPr lang="it-IT" sz="4000" b="1" strike="noStrike" cap="all" spc="-52">
                <a:solidFill>
                  <a:srgbClr val="FF4343"/>
                </a:solidFill>
                <a:latin typeface="Arial"/>
              </a:rPr>
              <a:t> </a:t>
            </a:r>
            <a:endParaRPr lang="it-IT" sz="4000" b="0" strike="noStrike" spc="-1">
              <a:latin typeface="Arial"/>
            </a:endParaRPr>
          </a:p>
        </p:txBody>
      </p:sp>
      <p:sp>
        <p:nvSpPr>
          <p:cNvPr id="67" name="Segnaposto contenuto 2"/>
          <p:cNvSpPr/>
          <p:nvPr/>
        </p:nvSpPr>
        <p:spPr>
          <a:xfrm>
            <a:off x="570960" y="1134720"/>
            <a:ext cx="10821960" cy="1549440"/>
          </a:xfrm>
          <a:prstGeom prst="rect">
            <a:avLst/>
          </a:prstGeom>
          <a:noFill/>
          <a:ln w="0">
            <a:noFill/>
          </a:ln>
        </p:spPr>
        <p:style>
          <a:lnRef idx="0">
            <a:scrgbClr r="0" g="0" b="0"/>
          </a:lnRef>
          <a:fillRef idx="0">
            <a:scrgbClr r="0" g="0" b="0"/>
          </a:fillRef>
          <a:effectRef idx="0">
            <a:scrgbClr r="0" g="0" b="0"/>
          </a:effectRef>
          <a:fontRef idx="minor"/>
        </p:style>
        <p:txBody>
          <a:bodyPr anchor="t">
            <a:normAutofit/>
          </a:bodyPr>
          <a:lstStyle/>
          <a:p>
            <a:pPr>
              <a:lnSpc>
                <a:spcPct val="110000"/>
              </a:lnSpc>
              <a:spcBef>
                <a:spcPts val="1001"/>
              </a:spcBef>
              <a:tabLst>
                <a:tab pos="0" algn="l"/>
              </a:tabLst>
            </a:pPr>
            <a:endParaRPr lang="it-IT" sz="2800" b="0" strike="noStrike" spc="-1">
              <a:latin typeface="Arial"/>
            </a:endParaRPr>
          </a:p>
          <a:p>
            <a:pPr>
              <a:lnSpc>
                <a:spcPct val="110000"/>
              </a:lnSpc>
              <a:spcBef>
                <a:spcPts val="1001"/>
              </a:spcBef>
              <a:tabLst>
                <a:tab pos="0" algn="l"/>
              </a:tabLst>
            </a:pPr>
            <a:r>
              <a:rPr lang="it-IT" sz="2400" b="1" strike="noStrike" spc="-1">
                <a:solidFill>
                  <a:srgbClr val="FF4343"/>
                </a:solidFill>
                <a:latin typeface="Arial"/>
              </a:rPr>
              <a:t>ROLLE UND BEDEUTUNG VON SPORTGROSSVERANSTALTUNGEN</a:t>
            </a:r>
            <a:endParaRPr lang="it-IT" sz="2400" b="0" strike="noStrike" spc="-1">
              <a:latin typeface="Arial"/>
            </a:endParaRPr>
          </a:p>
          <a:p>
            <a:pPr algn="just">
              <a:lnSpc>
                <a:spcPct val="110000"/>
              </a:lnSpc>
              <a:spcBef>
                <a:spcPts val="1001"/>
              </a:spcBef>
              <a:tabLst>
                <a:tab pos="0" algn="l"/>
              </a:tabLst>
            </a:pPr>
            <a:endParaRPr lang="it-IT" sz="3800" b="0" strike="noStrike" spc="-1">
              <a:latin typeface="Arial"/>
            </a:endParaRPr>
          </a:p>
          <a:p>
            <a:pPr algn="just">
              <a:lnSpc>
                <a:spcPct val="110000"/>
              </a:lnSpc>
              <a:spcBef>
                <a:spcPts val="1001"/>
              </a:spcBef>
              <a:tabLst>
                <a:tab pos="0" algn="l"/>
              </a:tabLst>
            </a:pPr>
            <a:endParaRPr lang="it-IT" sz="3800" b="0" strike="noStrike" spc="-1">
              <a:latin typeface="Arial"/>
            </a:endParaRPr>
          </a:p>
          <a:p>
            <a:pPr algn="just">
              <a:lnSpc>
                <a:spcPct val="110000"/>
              </a:lnSpc>
              <a:spcBef>
                <a:spcPts val="1001"/>
              </a:spcBef>
              <a:tabLst>
                <a:tab pos="0" algn="l"/>
              </a:tabLst>
            </a:pPr>
            <a:endParaRPr lang="it-IT" sz="3800" b="0" strike="noStrike" spc="-1">
              <a:latin typeface="Arial"/>
            </a:endParaRPr>
          </a:p>
          <a:p>
            <a:pPr algn="just">
              <a:lnSpc>
                <a:spcPct val="110000"/>
              </a:lnSpc>
              <a:spcBef>
                <a:spcPts val="1001"/>
              </a:spcBef>
              <a:tabLst>
                <a:tab pos="0" algn="l"/>
              </a:tabLst>
            </a:pPr>
            <a:endParaRPr lang="it-IT" sz="2400" b="0" strike="noStrike" spc="-1">
              <a:latin typeface="Arial"/>
            </a:endParaRPr>
          </a:p>
        </p:txBody>
      </p:sp>
      <p:pic>
        <p:nvPicPr>
          <p:cNvPr id="68" name="Immagine 7"/>
          <p:cNvPicPr/>
          <p:nvPr/>
        </p:nvPicPr>
        <p:blipFill>
          <a:blip r:embed="rId3"/>
          <a:stretch/>
        </p:blipFill>
        <p:spPr>
          <a:xfrm>
            <a:off x="10359360" y="0"/>
            <a:ext cx="1790640" cy="1790640"/>
          </a:xfrm>
          <a:prstGeom prst="rect">
            <a:avLst/>
          </a:prstGeom>
          <a:ln w="0">
            <a:noFill/>
          </a:ln>
        </p:spPr>
      </p:pic>
      <p:sp>
        <p:nvSpPr>
          <p:cNvPr id="69" name="CasellaDiTesto 6"/>
          <p:cNvSpPr/>
          <p:nvPr/>
        </p:nvSpPr>
        <p:spPr>
          <a:xfrm>
            <a:off x="8345160" y="6436080"/>
            <a:ext cx="6095520" cy="3639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nSpc>
                <a:spcPct val="100000"/>
              </a:lnSpc>
            </a:pPr>
            <a:r>
              <a:rPr lang="en-US" sz="1800" b="1" strike="noStrike" spc="-1">
                <a:solidFill>
                  <a:srgbClr val="064A8B"/>
                </a:solidFill>
                <a:latin typeface="Open Sans"/>
              </a:rPr>
              <a:t>612986-EPP-1-2019-1-DE-SPO-SCP</a:t>
            </a:r>
            <a:endParaRPr lang="it-IT" sz="1800" b="0" strike="noStrike" spc="-1">
              <a:latin typeface="Arial"/>
            </a:endParaRPr>
          </a:p>
        </p:txBody>
      </p:sp>
      <p:sp>
        <p:nvSpPr>
          <p:cNvPr id="70" name="Rectángulo 1"/>
          <p:cNvSpPr/>
          <p:nvPr/>
        </p:nvSpPr>
        <p:spPr>
          <a:xfrm>
            <a:off x="777240" y="3243960"/>
            <a:ext cx="2614680" cy="929160"/>
          </a:xfrm>
          <a:prstGeom prst="rect">
            <a:avLst/>
          </a:prstGeom>
          <a:solidFill>
            <a:schemeClr val="accent2"/>
          </a:solidFill>
          <a:ln>
            <a:solidFill>
              <a:srgbClr val="364B7F"/>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r>
              <a:rPr lang="es-ES" sz="1800" b="1" strike="noStrike" spc="-1">
                <a:solidFill>
                  <a:srgbClr val="000000"/>
                </a:solidFill>
                <a:latin typeface="Calibri"/>
              </a:rPr>
              <a:t>TOURISMUS</a:t>
            </a:r>
            <a:endParaRPr lang="it-IT" sz="1800" b="0" strike="noStrike" spc="-1">
              <a:latin typeface="Arial"/>
            </a:endParaRPr>
          </a:p>
        </p:txBody>
      </p:sp>
      <p:sp>
        <p:nvSpPr>
          <p:cNvPr id="71" name="Rectángulo 8"/>
          <p:cNvSpPr/>
          <p:nvPr/>
        </p:nvSpPr>
        <p:spPr>
          <a:xfrm>
            <a:off x="4384080" y="2598840"/>
            <a:ext cx="2614680" cy="929160"/>
          </a:xfrm>
          <a:prstGeom prst="rect">
            <a:avLst/>
          </a:prstGeom>
          <a:solidFill>
            <a:schemeClr val="accent2">
              <a:lumMod val="60000"/>
              <a:lumOff val="40000"/>
            </a:schemeClr>
          </a:solidFill>
          <a:ln>
            <a:solidFill>
              <a:srgbClr val="364B7F"/>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r>
              <a:rPr lang="es-ES" sz="1800" b="1" strike="noStrike" spc="-1">
                <a:solidFill>
                  <a:srgbClr val="000000"/>
                </a:solidFill>
                <a:latin typeface="Calibri"/>
              </a:rPr>
              <a:t>WIRTSCHAFT</a:t>
            </a:r>
            <a:endParaRPr lang="it-IT" sz="1800" b="0" strike="noStrike" spc="-1">
              <a:latin typeface="Arial"/>
            </a:endParaRPr>
          </a:p>
        </p:txBody>
      </p:sp>
      <p:sp>
        <p:nvSpPr>
          <p:cNvPr id="72" name="Rectángulo 9"/>
          <p:cNvSpPr/>
          <p:nvPr/>
        </p:nvSpPr>
        <p:spPr>
          <a:xfrm>
            <a:off x="2525760" y="4645440"/>
            <a:ext cx="2614680" cy="929160"/>
          </a:xfrm>
          <a:prstGeom prst="rect">
            <a:avLst/>
          </a:prstGeom>
          <a:solidFill>
            <a:schemeClr val="accent3">
              <a:lumMod val="40000"/>
              <a:lumOff val="60000"/>
            </a:schemeClr>
          </a:solidFill>
          <a:ln>
            <a:solidFill>
              <a:srgbClr val="364B7F"/>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r>
              <a:rPr lang="es-ES" sz="1800" b="1" strike="noStrike" spc="-1">
                <a:solidFill>
                  <a:srgbClr val="000000"/>
                </a:solidFill>
                <a:latin typeface="Calibri"/>
              </a:rPr>
              <a:t>UMWELT</a:t>
            </a:r>
            <a:endParaRPr lang="it-IT" sz="1800" b="0" strike="noStrike" spc="-1">
              <a:latin typeface="Arial"/>
            </a:endParaRPr>
          </a:p>
        </p:txBody>
      </p:sp>
      <p:sp>
        <p:nvSpPr>
          <p:cNvPr id="73" name="Rectángulo 10"/>
          <p:cNvSpPr/>
          <p:nvPr/>
        </p:nvSpPr>
        <p:spPr>
          <a:xfrm>
            <a:off x="8208360" y="3265200"/>
            <a:ext cx="2614680" cy="929160"/>
          </a:xfrm>
          <a:prstGeom prst="rect">
            <a:avLst/>
          </a:prstGeom>
          <a:solidFill>
            <a:schemeClr val="accent4">
              <a:lumMod val="40000"/>
              <a:lumOff val="60000"/>
            </a:schemeClr>
          </a:solidFill>
          <a:ln>
            <a:solidFill>
              <a:srgbClr val="364B7F"/>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r>
              <a:rPr lang="es-ES" sz="1800" b="1" strike="noStrike" spc="-1">
                <a:solidFill>
                  <a:srgbClr val="000000"/>
                </a:solidFill>
                <a:latin typeface="Calibri"/>
              </a:rPr>
              <a:t>GESELLSCHAFT UND KULTUR</a:t>
            </a:r>
            <a:endParaRPr lang="it-IT" sz="1800" b="0" strike="noStrike" spc="-1">
              <a:latin typeface="Arial"/>
            </a:endParaRPr>
          </a:p>
        </p:txBody>
      </p:sp>
      <p:sp>
        <p:nvSpPr>
          <p:cNvPr id="74" name="Rectángulo 11"/>
          <p:cNvSpPr/>
          <p:nvPr/>
        </p:nvSpPr>
        <p:spPr>
          <a:xfrm>
            <a:off x="6050160" y="4645440"/>
            <a:ext cx="2614680" cy="929160"/>
          </a:xfrm>
          <a:prstGeom prst="rect">
            <a:avLst/>
          </a:prstGeom>
          <a:solidFill>
            <a:schemeClr val="accent4">
              <a:lumMod val="20000"/>
              <a:lumOff val="80000"/>
            </a:schemeClr>
          </a:solidFill>
          <a:ln>
            <a:solidFill>
              <a:srgbClr val="364B7F"/>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r>
              <a:rPr lang="es-ES" sz="1800" b="1" strike="noStrike" spc="-1">
                <a:solidFill>
                  <a:srgbClr val="000000"/>
                </a:solidFill>
                <a:latin typeface="Calibri"/>
              </a:rPr>
              <a:t>POLITIK UND VERWALTUNG</a:t>
            </a:r>
            <a:endParaRPr lang="it-IT" sz="1800" b="0" strike="noStrike" spc="-1">
              <a:latin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5" name="Immagine 18"/>
          <p:cNvPicPr/>
          <p:nvPr/>
        </p:nvPicPr>
        <p:blipFill>
          <a:blip r:embed="rId2"/>
          <a:srcRect l="2226" t="-1058" r="22047" b="1058"/>
          <a:stretch/>
        </p:blipFill>
        <p:spPr>
          <a:xfrm>
            <a:off x="9777960" y="5781960"/>
            <a:ext cx="2413440" cy="653760"/>
          </a:xfrm>
          <a:prstGeom prst="rect">
            <a:avLst/>
          </a:prstGeom>
          <a:ln w="0">
            <a:noFill/>
          </a:ln>
        </p:spPr>
      </p:pic>
      <p:sp>
        <p:nvSpPr>
          <p:cNvPr id="76" name="Titolo 1"/>
          <p:cNvSpPr/>
          <p:nvPr/>
        </p:nvSpPr>
        <p:spPr>
          <a:xfrm>
            <a:off x="662760" y="221040"/>
            <a:ext cx="10058040" cy="1368720"/>
          </a:xfrm>
          <a:prstGeom prst="rect">
            <a:avLst/>
          </a:prstGeom>
          <a:noFill/>
          <a:ln w="0">
            <a:noFill/>
          </a:ln>
        </p:spPr>
        <p:style>
          <a:lnRef idx="0">
            <a:scrgbClr r="0" g="0" b="0"/>
          </a:lnRef>
          <a:fillRef idx="0">
            <a:scrgbClr r="0" g="0" b="0"/>
          </a:fillRef>
          <a:effectRef idx="0">
            <a:scrgbClr r="0" g="0" b="0"/>
          </a:effectRef>
          <a:fontRef idx="minor"/>
        </p:style>
        <p:txBody>
          <a:bodyPr lIns="0" rIns="0" anchor="ctr">
            <a:normAutofit/>
          </a:bodyPr>
          <a:lstStyle/>
          <a:p>
            <a:pPr>
              <a:lnSpc>
                <a:spcPct val="90000"/>
              </a:lnSpc>
            </a:pPr>
            <a:r>
              <a:rPr lang="it-IT" sz="4000" b="1" strike="noStrike" cap="all" spc="-52">
                <a:solidFill>
                  <a:srgbClr val="FF6600"/>
                </a:solidFill>
                <a:latin typeface="Arial"/>
              </a:rPr>
              <a:t>MANAGEMENT FÜR SPORTVERANSTALTUNGEN</a:t>
            </a:r>
            <a:r>
              <a:rPr lang="it-IT" sz="4000" b="1" strike="noStrike" cap="all" spc="-52">
                <a:solidFill>
                  <a:srgbClr val="FF4343"/>
                </a:solidFill>
                <a:latin typeface="Arial"/>
              </a:rPr>
              <a:t> </a:t>
            </a:r>
            <a:endParaRPr lang="it-IT" sz="4000" b="0" strike="noStrike" spc="-1">
              <a:latin typeface="Arial"/>
            </a:endParaRPr>
          </a:p>
        </p:txBody>
      </p:sp>
      <p:sp>
        <p:nvSpPr>
          <p:cNvPr id="77" name="Segnaposto contenuto 2"/>
          <p:cNvSpPr/>
          <p:nvPr/>
        </p:nvSpPr>
        <p:spPr>
          <a:xfrm>
            <a:off x="570960" y="1134720"/>
            <a:ext cx="10821960" cy="1549440"/>
          </a:xfrm>
          <a:prstGeom prst="rect">
            <a:avLst/>
          </a:prstGeom>
          <a:noFill/>
          <a:ln w="0">
            <a:noFill/>
          </a:ln>
        </p:spPr>
        <p:style>
          <a:lnRef idx="0">
            <a:scrgbClr r="0" g="0" b="0"/>
          </a:lnRef>
          <a:fillRef idx="0">
            <a:scrgbClr r="0" g="0" b="0"/>
          </a:fillRef>
          <a:effectRef idx="0">
            <a:scrgbClr r="0" g="0" b="0"/>
          </a:effectRef>
          <a:fontRef idx="minor"/>
        </p:style>
        <p:txBody>
          <a:bodyPr anchor="t">
            <a:normAutofit/>
          </a:bodyPr>
          <a:lstStyle/>
          <a:p>
            <a:pPr>
              <a:lnSpc>
                <a:spcPct val="110000"/>
              </a:lnSpc>
              <a:spcBef>
                <a:spcPts val="1001"/>
              </a:spcBef>
              <a:tabLst>
                <a:tab pos="0" algn="l"/>
              </a:tabLst>
            </a:pPr>
            <a:endParaRPr lang="it-IT" sz="2800" b="0" strike="noStrike" spc="-1">
              <a:latin typeface="Arial"/>
            </a:endParaRPr>
          </a:p>
          <a:p>
            <a:pPr>
              <a:lnSpc>
                <a:spcPct val="110000"/>
              </a:lnSpc>
              <a:spcBef>
                <a:spcPts val="1001"/>
              </a:spcBef>
              <a:tabLst>
                <a:tab pos="0" algn="l"/>
              </a:tabLst>
            </a:pPr>
            <a:r>
              <a:rPr lang="it-IT" sz="2400" b="1" strike="noStrike" spc="-1">
                <a:solidFill>
                  <a:srgbClr val="FF4343"/>
                </a:solidFill>
                <a:latin typeface="Arial"/>
              </a:rPr>
              <a:t>ROLLE UND BEDEUTUNG VON SPORTGROSSVERANSTALTUNGEN</a:t>
            </a:r>
            <a:endParaRPr lang="it-IT" sz="2400" b="0" strike="noStrike" spc="-1">
              <a:latin typeface="Arial"/>
            </a:endParaRPr>
          </a:p>
          <a:p>
            <a:pPr algn="just">
              <a:lnSpc>
                <a:spcPct val="110000"/>
              </a:lnSpc>
              <a:spcBef>
                <a:spcPts val="1001"/>
              </a:spcBef>
              <a:tabLst>
                <a:tab pos="0" algn="l"/>
              </a:tabLst>
            </a:pPr>
            <a:endParaRPr lang="it-IT" sz="3800" b="0" strike="noStrike" spc="-1">
              <a:latin typeface="Arial"/>
            </a:endParaRPr>
          </a:p>
          <a:p>
            <a:pPr algn="just">
              <a:lnSpc>
                <a:spcPct val="110000"/>
              </a:lnSpc>
              <a:spcBef>
                <a:spcPts val="1001"/>
              </a:spcBef>
              <a:tabLst>
                <a:tab pos="0" algn="l"/>
              </a:tabLst>
            </a:pPr>
            <a:endParaRPr lang="it-IT" sz="3800" b="0" strike="noStrike" spc="-1">
              <a:latin typeface="Arial"/>
            </a:endParaRPr>
          </a:p>
          <a:p>
            <a:pPr algn="just">
              <a:lnSpc>
                <a:spcPct val="110000"/>
              </a:lnSpc>
              <a:spcBef>
                <a:spcPts val="1001"/>
              </a:spcBef>
              <a:tabLst>
                <a:tab pos="0" algn="l"/>
              </a:tabLst>
            </a:pPr>
            <a:endParaRPr lang="it-IT" sz="3800" b="0" strike="noStrike" spc="-1">
              <a:latin typeface="Arial"/>
            </a:endParaRPr>
          </a:p>
          <a:p>
            <a:pPr algn="just">
              <a:lnSpc>
                <a:spcPct val="110000"/>
              </a:lnSpc>
              <a:spcBef>
                <a:spcPts val="1001"/>
              </a:spcBef>
              <a:tabLst>
                <a:tab pos="0" algn="l"/>
              </a:tabLst>
            </a:pPr>
            <a:endParaRPr lang="it-IT" sz="2400" b="0" strike="noStrike" spc="-1">
              <a:latin typeface="Arial"/>
            </a:endParaRPr>
          </a:p>
        </p:txBody>
      </p:sp>
      <p:pic>
        <p:nvPicPr>
          <p:cNvPr id="78" name="Immagine 7"/>
          <p:cNvPicPr/>
          <p:nvPr/>
        </p:nvPicPr>
        <p:blipFill>
          <a:blip r:embed="rId3"/>
          <a:stretch/>
        </p:blipFill>
        <p:spPr>
          <a:xfrm>
            <a:off x="10359360" y="0"/>
            <a:ext cx="1790640" cy="1790640"/>
          </a:xfrm>
          <a:prstGeom prst="rect">
            <a:avLst/>
          </a:prstGeom>
          <a:ln w="0">
            <a:noFill/>
          </a:ln>
        </p:spPr>
      </p:pic>
      <p:sp>
        <p:nvSpPr>
          <p:cNvPr id="79" name="CasellaDiTesto 6"/>
          <p:cNvSpPr/>
          <p:nvPr/>
        </p:nvSpPr>
        <p:spPr>
          <a:xfrm>
            <a:off x="8345160" y="6436080"/>
            <a:ext cx="6095520" cy="3639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nSpc>
                <a:spcPct val="100000"/>
              </a:lnSpc>
            </a:pPr>
            <a:r>
              <a:rPr lang="en-US" sz="1800" b="1" strike="noStrike" spc="-1">
                <a:solidFill>
                  <a:srgbClr val="064A8B"/>
                </a:solidFill>
                <a:latin typeface="Open Sans"/>
              </a:rPr>
              <a:t>612986-EPP-1-2019-1-DE-SPO-SCP</a:t>
            </a:r>
            <a:endParaRPr lang="it-IT" sz="1800" b="0" strike="noStrike" spc="-1">
              <a:latin typeface="Arial"/>
            </a:endParaRPr>
          </a:p>
        </p:txBody>
      </p:sp>
      <p:sp>
        <p:nvSpPr>
          <p:cNvPr id="80" name="Segnaposto contenuto 2"/>
          <p:cNvSpPr/>
          <p:nvPr/>
        </p:nvSpPr>
        <p:spPr>
          <a:xfrm>
            <a:off x="570960" y="2334600"/>
            <a:ext cx="10821960" cy="3447360"/>
          </a:xfrm>
          <a:prstGeom prst="rect">
            <a:avLst/>
          </a:prstGeom>
          <a:noFill/>
          <a:ln w="0">
            <a:noFill/>
          </a:ln>
        </p:spPr>
        <p:style>
          <a:lnRef idx="0">
            <a:scrgbClr r="0" g="0" b="0"/>
          </a:lnRef>
          <a:fillRef idx="0">
            <a:scrgbClr r="0" g="0" b="0"/>
          </a:fillRef>
          <a:effectRef idx="0">
            <a:scrgbClr r="0" g="0" b="0"/>
          </a:effectRef>
          <a:fontRef idx="minor"/>
        </p:style>
        <p:txBody>
          <a:bodyPr anchor="t">
            <a:normAutofit fontScale="60000"/>
          </a:bodyPr>
          <a:lstStyle/>
          <a:p>
            <a:pPr>
              <a:lnSpc>
                <a:spcPct val="110000"/>
              </a:lnSpc>
              <a:spcBef>
                <a:spcPts val="1001"/>
              </a:spcBef>
              <a:tabLst>
                <a:tab pos="0" algn="l"/>
              </a:tabLst>
            </a:pPr>
            <a:endParaRPr lang="it-IT" sz="2800" b="0" strike="noStrike" spc="-1">
              <a:latin typeface="Arial"/>
            </a:endParaRPr>
          </a:p>
          <a:p>
            <a:pPr>
              <a:lnSpc>
                <a:spcPct val="110000"/>
              </a:lnSpc>
              <a:spcBef>
                <a:spcPts val="1001"/>
              </a:spcBef>
              <a:tabLst>
                <a:tab pos="0" algn="l"/>
              </a:tabLst>
            </a:pPr>
            <a:endParaRPr lang="it-IT" sz="2400" b="0" strike="noStrike" spc="-1">
              <a:latin typeface="Arial"/>
            </a:endParaRPr>
          </a:p>
          <a:p>
            <a:pPr algn="just">
              <a:lnSpc>
                <a:spcPct val="110000"/>
              </a:lnSpc>
              <a:spcBef>
                <a:spcPts val="1001"/>
              </a:spcBef>
              <a:tabLst>
                <a:tab pos="0" algn="l"/>
              </a:tabLst>
            </a:pPr>
            <a:r>
              <a:rPr lang="it-IT" sz="2400" b="1" strike="noStrike" spc="-1">
                <a:solidFill>
                  <a:srgbClr val="000000"/>
                </a:solidFill>
                <a:latin typeface="Arial"/>
              </a:rPr>
              <a:t>POSITIVE AUSWIRKUNGEN:</a:t>
            </a:r>
            <a:endParaRPr lang="it-IT" sz="2400" b="0" strike="noStrike" spc="-1">
              <a:latin typeface="Arial"/>
            </a:endParaRPr>
          </a:p>
          <a:p>
            <a:pPr algn="just">
              <a:lnSpc>
                <a:spcPct val="110000"/>
              </a:lnSpc>
              <a:spcBef>
                <a:spcPts val="1001"/>
              </a:spcBef>
              <a:tabLst>
                <a:tab pos="0" algn="l"/>
              </a:tabLst>
            </a:pPr>
            <a:endParaRPr lang="it-IT" sz="4400" b="0" strike="noStrike" spc="-1">
              <a:latin typeface="Arial"/>
            </a:endParaRPr>
          </a:p>
          <a:p>
            <a:pPr marL="343080" indent="-343080" algn="just">
              <a:lnSpc>
                <a:spcPct val="110000"/>
              </a:lnSpc>
              <a:spcBef>
                <a:spcPts val="1001"/>
              </a:spcBef>
              <a:buClr>
                <a:srgbClr val="000000"/>
              </a:buClr>
              <a:buFont typeface="Arial"/>
              <a:buChar char="•"/>
              <a:tabLst>
                <a:tab pos="0" algn="l"/>
              </a:tabLst>
            </a:pPr>
            <a:r>
              <a:rPr lang="it-IT" sz="2400" b="0" strike="noStrike" spc="-1">
                <a:solidFill>
                  <a:srgbClr val="000000"/>
                </a:solidFill>
                <a:latin typeface="Arial"/>
              </a:rPr>
              <a:t>Bau von Sportanlagen und Sportstätten.</a:t>
            </a:r>
            <a:endParaRPr lang="it-IT" sz="2400" b="0" strike="noStrike" spc="-1">
              <a:latin typeface="Arial"/>
            </a:endParaRPr>
          </a:p>
          <a:p>
            <a:pPr marL="343080" indent="-343080" algn="just">
              <a:lnSpc>
                <a:spcPct val="110000"/>
              </a:lnSpc>
              <a:spcBef>
                <a:spcPts val="1001"/>
              </a:spcBef>
              <a:buClr>
                <a:srgbClr val="000000"/>
              </a:buClr>
              <a:buFont typeface="Arial"/>
              <a:buChar char="•"/>
              <a:tabLst>
                <a:tab pos="0" algn="l"/>
              </a:tabLst>
            </a:pPr>
            <a:r>
              <a:rPr lang="it-IT" sz="2400" b="0" strike="noStrike" spc="-1">
                <a:solidFill>
                  <a:srgbClr val="000000"/>
                </a:solidFill>
                <a:latin typeface="Arial"/>
              </a:rPr>
              <a:t>Förderung von öffentlichen Verkehrsmitteln, Hotels, Restaurants, lokalen Geschäften...</a:t>
            </a:r>
            <a:endParaRPr lang="it-IT" sz="2400" b="0" strike="noStrike" spc="-1">
              <a:latin typeface="Arial"/>
            </a:endParaRPr>
          </a:p>
          <a:p>
            <a:pPr marL="343080" indent="-343080" algn="just">
              <a:lnSpc>
                <a:spcPct val="110000"/>
              </a:lnSpc>
              <a:spcBef>
                <a:spcPts val="1001"/>
              </a:spcBef>
              <a:buClr>
                <a:srgbClr val="000000"/>
              </a:buClr>
              <a:buFont typeface="Arial"/>
              <a:buChar char="•"/>
              <a:tabLst>
                <a:tab pos="0" algn="l"/>
              </a:tabLst>
            </a:pPr>
            <a:r>
              <a:rPr lang="it-IT" sz="2400" b="0" strike="noStrike" spc="-1">
                <a:solidFill>
                  <a:srgbClr val="000000"/>
                </a:solidFill>
                <a:latin typeface="Arial"/>
              </a:rPr>
              <a:t>Regionale, nationale und internationale Präsenz.</a:t>
            </a:r>
            <a:endParaRPr lang="it-IT" sz="2400" b="0" strike="noStrike" spc="-1">
              <a:latin typeface="Arial"/>
            </a:endParaRPr>
          </a:p>
          <a:p>
            <a:pPr marL="343080" indent="-343080" algn="just">
              <a:lnSpc>
                <a:spcPct val="110000"/>
              </a:lnSpc>
              <a:spcBef>
                <a:spcPts val="1001"/>
              </a:spcBef>
              <a:buClr>
                <a:srgbClr val="000000"/>
              </a:buClr>
              <a:buFont typeface="Arial"/>
              <a:buChar char="•"/>
              <a:tabLst>
                <a:tab pos="0" algn="l"/>
              </a:tabLst>
            </a:pPr>
            <a:r>
              <a:rPr lang="en-US" sz="2400" b="0" strike="noStrike" spc="-1">
                <a:solidFill>
                  <a:srgbClr val="000000"/>
                </a:solidFill>
                <a:latin typeface="Arial"/>
              </a:rPr>
              <a:t>Einrichtung von Bildungs- und Gesundheitsprogrammen.</a:t>
            </a:r>
            <a:endParaRPr lang="it-IT" sz="2400" b="0" strike="noStrike" spc="-1">
              <a:latin typeface="Arial"/>
            </a:endParaRPr>
          </a:p>
          <a:p>
            <a:pPr marL="343080" indent="-343080" algn="just">
              <a:lnSpc>
                <a:spcPct val="110000"/>
              </a:lnSpc>
              <a:spcBef>
                <a:spcPts val="1001"/>
              </a:spcBef>
              <a:buClr>
                <a:srgbClr val="000000"/>
              </a:buClr>
              <a:buFont typeface="Arial"/>
              <a:buChar char="•"/>
              <a:tabLst>
                <a:tab pos="0" algn="l"/>
              </a:tabLst>
            </a:pPr>
            <a:r>
              <a:rPr lang="it-IT" sz="2400" b="0" strike="noStrike" spc="-1">
                <a:solidFill>
                  <a:srgbClr val="000000"/>
                </a:solidFill>
                <a:latin typeface="Arial"/>
              </a:rPr>
              <a:t>Entwicklung der Tourismusindustrie.</a:t>
            </a:r>
            <a:endParaRPr lang="it-IT" sz="2400" b="0" strike="noStrike" spc="-1">
              <a:latin typeface="Arial"/>
            </a:endParaRPr>
          </a:p>
          <a:p>
            <a:pPr algn="just">
              <a:lnSpc>
                <a:spcPct val="110000"/>
              </a:lnSpc>
              <a:spcBef>
                <a:spcPts val="1001"/>
              </a:spcBef>
              <a:tabLst>
                <a:tab pos="0" algn="l"/>
              </a:tabLst>
            </a:pPr>
            <a:r>
              <a:rPr lang="it-IT" sz="2400" b="0" strike="noStrike" spc="-1">
                <a:solidFill>
                  <a:srgbClr val="000000"/>
                </a:solidFill>
                <a:latin typeface="Arial"/>
              </a:rPr>
              <a:t> </a:t>
            </a:r>
            <a:endParaRPr lang="it-IT" sz="2400" b="0" strike="noStrike" spc="-1">
              <a:latin typeface="Arial"/>
            </a:endParaRPr>
          </a:p>
        </p:txBody>
      </p:sp>
      <p:pic>
        <p:nvPicPr>
          <p:cNvPr id="81" name="Imagen 2"/>
          <p:cNvPicPr/>
          <p:nvPr/>
        </p:nvPicPr>
        <p:blipFill>
          <a:blip r:embed="rId4"/>
          <a:stretch/>
        </p:blipFill>
        <p:spPr>
          <a:xfrm>
            <a:off x="9512280" y="3184920"/>
            <a:ext cx="1880640" cy="1703160"/>
          </a:xfrm>
          <a:prstGeom prst="rect">
            <a:avLst/>
          </a:prstGeom>
          <a:ln w="0">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2" name="Immagine 18"/>
          <p:cNvPicPr/>
          <p:nvPr/>
        </p:nvPicPr>
        <p:blipFill>
          <a:blip r:embed="rId2"/>
          <a:srcRect l="2226" t="-1058" r="22047" b="1058"/>
          <a:stretch/>
        </p:blipFill>
        <p:spPr>
          <a:xfrm>
            <a:off x="9777960" y="5781960"/>
            <a:ext cx="2413440" cy="653760"/>
          </a:xfrm>
          <a:prstGeom prst="rect">
            <a:avLst/>
          </a:prstGeom>
          <a:ln w="0">
            <a:noFill/>
          </a:ln>
        </p:spPr>
      </p:pic>
      <p:sp>
        <p:nvSpPr>
          <p:cNvPr id="83" name="Titolo 1"/>
          <p:cNvSpPr/>
          <p:nvPr/>
        </p:nvSpPr>
        <p:spPr>
          <a:xfrm>
            <a:off x="662760" y="221040"/>
            <a:ext cx="10058040" cy="1368720"/>
          </a:xfrm>
          <a:prstGeom prst="rect">
            <a:avLst/>
          </a:prstGeom>
          <a:noFill/>
          <a:ln w="0">
            <a:noFill/>
          </a:ln>
        </p:spPr>
        <p:style>
          <a:lnRef idx="0">
            <a:scrgbClr r="0" g="0" b="0"/>
          </a:lnRef>
          <a:fillRef idx="0">
            <a:scrgbClr r="0" g="0" b="0"/>
          </a:fillRef>
          <a:effectRef idx="0">
            <a:scrgbClr r="0" g="0" b="0"/>
          </a:effectRef>
          <a:fontRef idx="minor"/>
        </p:style>
        <p:txBody>
          <a:bodyPr lIns="0" rIns="0" anchor="ctr">
            <a:normAutofit/>
          </a:bodyPr>
          <a:lstStyle/>
          <a:p>
            <a:pPr>
              <a:lnSpc>
                <a:spcPct val="90000"/>
              </a:lnSpc>
            </a:pPr>
            <a:r>
              <a:rPr lang="it-IT" sz="4000" b="1" strike="noStrike" cap="all" spc="-52">
                <a:solidFill>
                  <a:srgbClr val="FF6600"/>
                </a:solidFill>
                <a:latin typeface="Arial"/>
              </a:rPr>
              <a:t>MANAGEMENT FÜR SPORTVERANSTALTUNGEN</a:t>
            </a:r>
            <a:r>
              <a:rPr lang="it-IT" sz="4000" b="1" strike="noStrike" cap="all" spc="-52">
                <a:solidFill>
                  <a:srgbClr val="FF4343"/>
                </a:solidFill>
                <a:latin typeface="Arial"/>
              </a:rPr>
              <a:t> </a:t>
            </a:r>
            <a:endParaRPr lang="it-IT" sz="4000" b="0" strike="noStrike" spc="-1">
              <a:latin typeface="Arial"/>
            </a:endParaRPr>
          </a:p>
        </p:txBody>
      </p:sp>
      <p:sp>
        <p:nvSpPr>
          <p:cNvPr id="84" name="Segnaposto contenuto 2"/>
          <p:cNvSpPr/>
          <p:nvPr/>
        </p:nvSpPr>
        <p:spPr>
          <a:xfrm>
            <a:off x="570960" y="1134720"/>
            <a:ext cx="10821960" cy="1549440"/>
          </a:xfrm>
          <a:prstGeom prst="rect">
            <a:avLst/>
          </a:prstGeom>
          <a:noFill/>
          <a:ln w="0">
            <a:noFill/>
          </a:ln>
        </p:spPr>
        <p:style>
          <a:lnRef idx="0">
            <a:scrgbClr r="0" g="0" b="0"/>
          </a:lnRef>
          <a:fillRef idx="0">
            <a:scrgbClr r="0" g="0" b="0"/>
          </a:fillRef>
          <a:effectRef idx="0">
            <a:scrgbClr r="0" g="0" b="0"/>
          </a:effectRef>
          <a:fontRef idx="minor"/>
        </p:style>
        <p:txBody>
          <a:bodyPr anchor="t">
            <a:normAutofit/>
          </a:bodyPr>
          <a:lstStyle/>
          <a:p>
            <a:pPr>
              <a:lnSpc>
                <a:spcPct val="110000"/>
              </a:lnSpc>
              <a:spcBef>
                <a:spcPts val="1001"/>
              </a:spcBef>
              <a:tabLst>
                <a:tab pos="0" algn="l"/>
              </a:tabLst>
            </a:pPr>
            <a:endParaRPr lang="it-IT" sz="2800" b="0" strike="noStrike" spc="-1">
              <a:latin typeface="Arial"/>
            </a:endParaRPr>
          </a:p>
          <a:p>
            <a:pPr>
              <a:lnSpc>
                <a:spcPct val="110000"/>
              </a:lnSpc>
              <a:spcBef>
                <a:spcPts val="1001"/>
              </a:spcBef>
              <a:tabLst>
                <a:tab pos="0" algn="l"/>
              </a:tabLst>
            </a:pPr>
            <a:r>
              <a:rPr lang="it-IT" sz="2400" b="1" strike="noStrike" spc="-1">
                <a:solidFill>
                  <a:srgbClr val="FF4343"/>
                </a:solidFill>
                <a:latin typeface="Arial"/>
              </a:rPr>
              <a:t>ROLLE UND BEDEUTUNG VON SPORTGROSSVERANSTALTUNGEN</a:t>
            </a:r>
            <a:endParaRPr lang="it-IT" sz="2400" b="0" strike="noStrike" spc="-1">
              <a:latin typeface="Arial"/>
            </a:endParaRPr>
          </a:p>
          <a:p>
            <a:pPr algn="just">
              <a:lnSpc>
                <a:spcPct val="110000"/>
              </a:lnSpc>
              <a:spcBef>
                <a:spcPts val="1001"/>
              </a:spcBef>
              <a:tabLst>
                <a:tab pos="0" algn="l"/>
              </a:tabLst>
            </a:pPr>
            <a:endParaRPr lang="it-IT" sz="3800" b="0" strike="noStrike" spc="-1">
              <a:latin typeface="Arial"/>
            </a:endParaRPr>
          </a:p>
          <a:p>
            <a:pPr algn="just">
              <a:lnSpc>
                <a:spcPct val="110000"/>
              </a:lnSpc>
              <a:spcBef>
                <a:spcPts val="1001"/>
              </a:spcBef>
              <a:tabLst>
                <a:tab pos="0" algn="l"/>
              </a:tabLst>
            </a:pPr>
            <a:endParaRPr lang="it-IT" sz="3800" b="0" strike="noStrike" spc="-1">
              <a:latin typeface="Arial"/>
            </a:endParaRPr>
          </a:p>
          <a:p>
            <a:pPr algn="just">
              <a:lnSpc>
                <a:spcPct val="110000"/>
              </a:lnSpc>
              <a:spcBef>
                <a:spcPts val="1001"/>
              </a:spcBef>
              <a:tabLst>
                <a:tab pos="0" algn="l"/>
              </a:tabLst>
            </a:pPr>
            <a:endParaRPr lang="it-IT" sz="3800" b="0" strike="noStrike" spc="-1">
              <a:latin typeface="Arial"/>
            </a:endParaRPr>
          </a:p>
          <a:p>
            <a:pPr algn="just">
              <a:lnSpc>
                <a:spcPct val="110000"/>
              </a:lnSpc>
              <a:spcBef>
                <a:spcPts val="1001"/>
              </a:spcBef>
              <a:tabLst>
                <a:tab pos="0" algn="l"/>
              </a:tabLst>
            </a:pPr>
            <a:endParaRPr lang="it-IT" sz="2400" b="0" strike="noStrike" spc="-1">
              <a:latin typeface="Arial"/>
            </a:endParaRPr>
          </a:p>
        </p:txBody>
      </p:sp>
      <p:pic>
        <p:nvPicPr>
          <p:cNvPr id="85" name="Immagine 7"/>
          <p:cNvPicPr/>
          <p:nvPr/>
        </p:nvPicPr>
        <p:blipFill>
          <a:blip r:embed="rId3"/>
          <a:stretch/>
        </p:blipFill>
        <p:spPr>
          <a:xfrm>
            <a:off x="10359360" y="0"/>
            <a:ext cx="1790640" cy="1790640"/>
          </a:xfrm>
          <a:prstGeom prst="rect">
            <a:avLst/>
          </a:prstGeom>
          <a:ln w="0">
            <a:noFill/>
          </a:ln>
        </p:spPr>
      </p:pic>
      <p:sp>
        <p:nvSpPr>
          <p:cNvPr id="86" name="CasellaDiTesto 6"/>
          <p:cNvSpPr/>
          <p:nvPr/>
        </p:nvSpPr>
        <p:spPr>
          <a:xfrm>
            <a:off x="8345160" y="6436080"/>
            <a:ext cx="6095520" cy="3639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nSpc>
                <a:spcPct val="100000"/>
              </a:lnSpc>
            </a:pPr>
            <a:r>
              <a:rPr lang="en-US" sz="1800" b="1" strike="noStrike" spc="-1">
                <a:solidFill>
                  <a:srgbClr val="064A8B"/>
                </a:solidFill>
                <a:latin typeface="Open Sans"/>
              </a:rPr>
              <a:t>612986-EPP-1-2019-1-DE-SPO-SCP</a:t>
            </a:r>
            <a:endParaRPr lang="it-IT" sz="1800" b="0" strike="noStrike" spc="-1">
              <a:latin typeface="Arial"/>
            </a:endParaRPr>
          </a:p>
        </p:txBody>
      </p:sp>
      <p:sp>
        <p:nvSpPr>
          <p:cNvPr id="87" name="Segnaposto contenuto 2"/>
          <p:cNvSpPr/>
          <p:nvPr/>
        </p:nvSpPr>
        <p:spPr>
          <a:xfrm>
            <a:off x="570960" y="2238480"/>
            <a:ext cx="10821960" cy="3447360"/>
          </a:xfrm>
          <a:prstGeom prst="rect">
            <a:avLst/>
          </a:prstGeom>
          <a:noFill/>
          <a:ln w="0">
            <a:noFill/>
          </a:ln>
        </p:spPr>
        <p:style>
          <a:lnRef idx="0">
            <a:scrgbClr r="0" g="0" b="0"/>
          </a:lnRef>
          <a:fillRef idx="0">
            <a:scrgbClr r="0" g="0" b="0"/>
          </a:fillRef>
          <a:effectRef idx="0">
            <a:scrgbClr r="0" g="0" b="0"/>
          </a:effectRef>
          <a:fontRef idx="minor"/>
        </p:style>
        <p:txBody>
          <a:bodyPr anchor="t">
            <a:normAutofit fontScale="67000"/>
          </a:bodyPr>
          <a:lstStyle/>
          <a:p>
            <a:pPr>
              <a:lnSpc>
                <a:spcPct val="110000"/>
              </a:lnSpc>
              <a:spcBef>
                <a:spcPts val="1001"/>
              </a:spcBef>
              <a:tabLst>
                <a:tab pos="0" algn="l"/>
              </a:tabLst>
            </a:pPr>
            <a:endParaRPr lang="it-IT" sz="2800" b="0" strike="noStrike" spc="-1">
              <a:latin typeface="Arial"/>
            </a:endParaRPr>
          </a:p>
          <a:p>
            <a:pPr>
              <a:lnSpc>
                <a:spcPct val="110000"/>
              </a:lnSpc>
              <a:spcBef>
                <a:spcPts val="1001"/>
              </a:spcBef>
              <a:tabLst>
                <a:tab pos="0" algn="l"/>
              </a:tabLst>
            </a:pPr>
            <a:endParaRPr lang="it-IT" sz="2400" b="0" strike="noStrike" spc="-1">
              <a:latin typeface="Arial"/>
            </a:endParaRPr>
          </a:p>
          <a:p>
            <a:pPr algn="just">
              <a:lnSpc>
                <a:spcPct val="110000"/>
              </a:lnSpc>
              <a:spcBef>
                <a:spcPts val="1001"/>
              </a:spcBef>
              <a:tabLst>
                <a:tab pos="0" algn="l"/>
              </a:tabLst>
            </a:pPr>
            <a:r>
              <a:rPr lang="it-IT" sz="2400" b="1" strike="noStrike" spc="-1">
                <a:solidFill>
                  <a:srgbClr val="000000"/>
                </a:solidFill>
                <a:latin typeface="Arial"/>
              </a:rPr>
              <a:t>NEGATIVE AUSWIRKUNGEN:</a:t>
            </a:r>
            <a:endParaRPr lang="it-IT" sz="2400" b="0" strike="noStrike" spc="-1">
              <a:latin typeface="Arial"/>
            </a:endParaRPr>
          </a:p>
          <a:p>
            <a:pPr algn="just">
              <a:lnSpc>
                <a:spcPct val="110000"/>
              </a:lnSpc>
              <a:spcBef>
                <a:spcPts val="1001"/>
              </a:spcBef>
              <a:tabLst>
                <a:tab pos="0" algn="l"/>
              </a:tabLst>
            </a:pPr>
            <a:endParaRPr lang="it-IT" sz="4400" b="0" strike="noStrike" spc="-1">
              <a:latin typeface="Arial"/>
            </a:endParaRPr>
          </a:p>
          <a:p>
            <a:pPr marL="343080" indent="-343080" algn="just">
              <a:lnSpc>
                <a:spcPct val="110000"/>
              </a:lnSpc>
              <a:spcBef>
                <a:spcPts val="1001"/>
              </a:spcBef>
              <a:buClr>
                <a:srgbClr val="000000"/>
              </a:buClr>
              <a:buFont typeface="Arial"/>
              <a:buChar char="•"/>
              <a:tabLst>
                <a:tab pos="0" algn="l"/>
              </a:tabLst>
            </a:pPr>
            <a:r>
              <a:rPr lang="it-IT" sz="2400" b="0" strike="noStrike" spc="-1">
                <a:solidFill>
                  <a:srgbClr val="000000"/>
                </a:solidFill>
                <a:latin typeface="Arial"/>
              </a:rPr>
              <a:t>Ökologische Schäden und erhöhter Druck in natürlichen Gebieten.</a:t>
            </a:r>
            <a:endParaRPr lang="it-IT" sz="2400" b="0" strike="noStrike" spc="-1">
              <a:latin typeface="Arial"/>
            </a:endParaRPr>
          </a:p>
          <a:p>
            <a:pPr marL="343080" indent="-343080" algn="just">
              <a:lnSpc>
                <a:spcPct val="110000"/>
              </a:lnSpc>
              <a:spcBef>
                <a:spcPts val="1001"/>
              </a:spcBef>
              <a:buClr>
                <a:srgbClr val="000000"/>
              </a:buClr>
              <a:buFont typeface="Arial"/>
              <a:buChar char="•"/>
              <a:tabLst>
                <a:tab pos="0" algn="l"/>
              </a:tabLst>
            </a:pPr>
            <a:r>
              <a:rPr lang="it-IT" sz="2400" b="0" strike="noStrike" spc="-1">
                <a:solidFill>
                  <a:srgbClr val="000000"/>
                </a:solidFill>
                <a:latin typeface="Arial"/>
              </a:rPr>
              <a:t>Architektonische Verschmutzung.</a:t>
            </a:r>
            <a:endParaRPr lang="it-IT" sz="2400" b="0" strike="noStrike" spc="-1">
              <a:latin typeface="Arial"/>
            </a:endParaRPr>
          </a:p>
          <a:p>
            <a:pPr marL="343080" indent="-343080" algn="just">
              <a:lnSpc>
                <a:spcPct val="110000"/>
              </a:lnSpc>
              <a:spcBef>
                <a:spcPts val="1001"/>
              </a:spcBef>
              <a:buClr>
                <a:srgbClr val="000000"/>
              </a:buClr>
              <a:buFont typeface="Arial"/>
              <a:buChar char="•"/>
              <a:tabLst>
                <a:tab pos="0" algn="l"/>
              </a:tabLst>
            </a:pPr>
            <a:r>
              <a:rPr lang="it-IT" sz="2400" b="0" strike="noStrike" spc="-1">
                <a:solidFill>
                  <a:srgbClr val="000000"/>
                </a:solidFill>
                <a:latin typeface="Arial"/>
              </a:rPr>
              <a:t>Überbelegung.</a:t>
            </a:r>
            <a:endParaRPr lang="it-IT" sz="2400" b="0" strike="noStrike" spc="-1">
              <a:latin typeface="Arial"/>
            </a:endParaRPr>
          </a:p>
          <a:p>
            <a:pPr marL="343080" indent="-343080" algn="just">
              <a:lnSpc>
                <a:spcPct val="110000"/>
              </a:lnSpc>
              <a:spcBef>
                <a:spcPts val="1001"/>
              </a:spcBef>
              <a:buClr>
                <a:srgbClr val="000000"/>
              </a:buClr>
              <a:buFont typeface="Arial"/>
              <a:buChar char="•"/>
              <a:tabLst>
                <a:tab pos="0" algn="l"/>
              </a:tabLst>
            </a:pPr>
            <a:r>
              <a:rPr lang="en-US" sz="2400" b="0" strike="noStrike" spc="-1">
                <a:solidFill>
                  <a:srgbClr val="000000"/>
                </a:solidFill>
                <a:latin typeface="Arial"/>
              </a:rPr>
              <a:t>Unzureichende Nutzung der Einrichtungen.</a:t>
            </a:r>
            <a:endParaRPr lang="it-IT" sz="2400" b="0" strike="noStrike" spc="-1">
              <a:latin typeface="Arial"/>
            </a:endParaRPr>
          </a:p>
          <a:p>
            <a:pPr algn="just">
              <a:lnSpc>
                <a:spcPct val="110000"/>
              </a:lnSpc>
              <a:spcBef>
                <a:spcPts val="1001"/>
              </a:spcBef>
              <a:tabLst>
                <a:tab pos="0" algn="l"/>
              </a:tabLst>
            </a:pPr>
            <a:r>
              <a:rPr lang="it-IT" sz="2400" b="0" strike="noStrike" spc="-1">
                <a:solidFill>
                  <a:srgbClr val="000000"/>
                </a:solidFill>
                <a:latin typeface="Arial"/>
              </a:rPr>
              <a:t> </a:t>
            </a:r>
            <a:endParaRPr lang="it-IT" sz="2400" b="0" strike="noStrike" spc="-1">
              <a:latin typeface="Arial"/>
            </a:endParaRPr>
          </a:p>
        </p:txBody>
      </p:sp>
      <p:pic>
        <p:nvPicPr>
          <p:cNvPr id="88" name="Imagen 1"/>
          <p:cNvPicPr/>
          <p:nvPr/>
        </p:nvPicPr>
        <p:blipFill>
          <a:blip r:embed="rId4"/>
          <a:stretch/>
        </p:blipFill>
        <p:spPr>
          <a:xfrm>
            <a:off x="9596160" y="2925720"/>
            <a:ext cx="1796760" cy="1675800"/>
          </a:xfrm>
          <a:prstGeom prst="rect">
            <a:avLst/>
          </a:prstGeom>
          <a:ln w="0">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9" name="Immagine 18"/>
          <p:cNvPicPr/>
          <p:nvPr/>
        </p:nvPicPr>
        <p:blipFill>
          <a:blip r:embed="rId2"/>
          <a:srcRect l="2226" t="-1058" r="22047" b="1058"/>
          <a:stretch/>
        </p:blipFill>
        <p:spPr>
          <a:xfrm>
            <a:off x="9777960" y="5781960"/>
            <a:ext cx="2413440" cy="653760"/>
          </a:xfrm>
          <a:prstGeom prst="rect">
            <a:avLst/>
          </a:prstGeom>
          <a:ln w="0">
            <a:noFill/>
          </a:ln>
        </p:spPr>
      </p:pic>
      <p:sp>
        <p:nvSpPr>
          <p:cNvPr id="90" name="Titolo 1"/>
          <p:cNvSpPr/>
          <p:nvPr/>
        </p:nvSpPr>
        <p:spPr>
          <a:xfrm>
            <a:off x="699120" y="421920"/>
            <a:ext cx="10058040" cy="1368720"/>
          </a:xfrm>
          <a:prstGeom prst="rect">
            <a:avLst/>
          </a:prstGeom>
          <a:noFill/>
          <a:ln w="0">
            <a:noFill/>
          </a:ln>
        </p:spPr>
        <p:style>
          <a:lnRef idx="0">
            <a:scrgbClr r="0" g="0" b="0"/>
          </a:lnRef>
          <a:fillRef idx="0">
            <a:scrgbClr r="0" g="0" b="0"/>
          </a:fillRef>
          <a:effectRef idx="0">
            <a:scrgbClr r="0" g="0" b="0"/>
          </a:effectRef>
          <a:fontRef idx="minor"/>
        </p:style>
        <p:txBody>
          <a:bodyPr lIns="0" rIns="0" anchor="ctr">
            <a:normAutofit/>
          </a:bodyPr>
          <a:lstStyle/>
          <a:p>
            <a:pPr>
              <a:lnSpc>
                <a:spcPct val="90000"/>
              </a:lnSpc>
            </a:pPr>
            <a:r>
              <a:rPr lang="it-IT" sz="4000" b="1" strike="noStrike" cap="all" spc="-52">
                <a:solidFill>
                  <a:srgbClr val="FF6600"/>
                </a:solidFill>
                <a:latin typeface="Arial"/>
              </a:rPr>
              <a:t>MANAGEMENT FÜR SPORTVERANSTALTUNGEN</a:t>
            </a:r>
            <a:r>
              <a:rPr lang="it-IT" sz="4000" b="1" strike="noStrike" cap="all" spc="-52">
                <a:solidFill>
                  <a:srgbClr val="FF4343"/>
                </a:solidFill>
                <a:latin typeface="Arial"/>
              </a:rPr>
              <a:t> </a:t>
            </a:r>
            <a:endParaRPr lang="it-IT" sz="4000" b="0" strike="noStrike" spc="-1">
              <a:latin typeface="Arial"/>
            </a:endParaRPr>
          </a:p>
        </p:txBody>
      </p:sp>
      <p:sp>
        <p:nvSpPr>
          <p:cNvPr id="91" name="Segnaposto contenuto 2"/>
          <p:cNvSpPr/>
          <p:nvPr/>
        </p:nvSpPr>
        <p:spPr>
          <a:xfrm>
            <a:off x="4894560" y="1418760"/>
            <a:ext cx="6669360" cy="4177440"/>
          </a:xfrm>
          <a:prstGeom prst="rect">
            <a:avLst/>
          </a:prstGeom>
          <a:noFill/>
          <a:ln w="0">
            <a:noFill/>
          </a:ln>
        </p:spPr>
        <p:style>
          <a:lnRef idx="0">
            <a:scrgbClr r="0" g="0" b="0"/>
          </a:lnRef>
          <a:fillRef idx="0">
            <a:scrgbClr r="0" g="0" b="0"/>
          </a:fillRef>
          <a:effectRef idx="0">
            <a:scrgbClr r="0" g="0" b="0"/>
          </a:effectRef>
          <a:fontRef idx="minor"/>
        </p:style>
        <p:txBody>
          <a:bodyPr anchor="t">
            <a:normAutofit fontScale="70000"/>
          </a:bodyPr>
          <a:lstStyle/>
          <a:p>
            <a:pPr>
              <a:lnSpc>
                <a:spcPct val="110000"/>
              </a:lnSpc>
              <a:spcBef>
                <a:spcPts val="1001"/>
              </a:spcBef>
              <a:tabLst>
                <a:tab pos="0" algn="l"/>
              </a:tabLst>
            </a:pPr>
            <a:endParaRPr lang="it-IT" sz="2800" b="0" strike="noStrike" spc="-1">
              <a:latin typeface="Arial"/>
            </a:endParaRPr>
          </a:p>
          <a:p>
            <a:pPr>
              <a:lnSpc>
                <a:spcPct val="110000"/>
              </a:lnSpc>
              <a:spcBef>
                <a:spcPts val="1001"/>
              </a:spcBef>
              <a:tabLst>
                <a:tab pos="0" algn="l"/>
              </a:tabLst>
            </a:pPr>
            <a:r>
              <a:rPr lang="it-IT" sz="2400" b="1" strike="noStrike" spc="-1">
                <a:solidFill>
                  <a:srgbClr val="FF4343"/>
                </a:solidFill>
                <a:latin typeface="Arial"/>
              </a:rPr>
              <a:t>DAS AUSSCHREIBUNGSVERFAHREN</a:t>
            </a:r>
            <a:endParaRPr lang="it-IT" sz="2400" b="0" strike="noStrike" spc="-1">
              <a:latin typeface="Arial"/>
            </a:endParaRPr>
          </a:p>
          <a:p>
            <a:pPr>
              <a:lnSpc>
                <a:spcPct val="110000"/>
              </a:lnSpc>
              <a:spcBef>
                <a:spcPts val="1001"/>
              </a:spcBef>
              <a:tabLst>
                <a:tab pos="0" algn="l"/>
              </a:tabLst>
            </a:pPr>
            <a:endParaRPr lang="it-IT" sz="2400" b="0" strike="noStrike" spc="-1">
              <a:latin typeface="Arial"/>
            </a:endParaRPr>
          </a:p>
          <a:p>
            <a:pPr algn="just">
              <a:lnSpc>
                <a:spcPct val="110000"/>
              </a:lnSpc>
              <a:spcBef>
                <a:spcPts val="1001"/>
              </a:spcBef>
              <a:tabLst>
                <a:tab pos="0" algn="l"/>
              </a:tabLst>
            </a:pPr>
            <a:r>
              <a:rPr lang="en-US" sz="2400" b="0" strike="noStrike" spc="-1">
                <a:solidFill>
                  <a:srgbClr val="000000"/>
                </a:solidFill>
                <a:latin typeface="Arial"/>
              </a:rPr>
              <a:t>Hall (1996) ist der Ansicht, dass Städte zunehmend wettbewerbsfähig werden, da sie versuchen, Investoren anzuziehen und Beschäftigungsmöglichkeiten in der globalen Wirtschaft zu schaffen. </a:t>
            </a:r>
            <a:endParaRPr lang="it-IT" sz="2400" b="0" strike="noStrike" spc="-1">
              <a:latin typeface="Arial"/>
            </a:endParaRPr>
          </a:p>
          <a:p>
            <a:pPr algn="just">
              <a:lnSpc>
                <a:spcPct val="110000"/>
              </a:lnSpc>
              <a:spcBef>
                <a:spcPts val="1001"/>
              </a:spcBef>
              <a:tabLst>
                <a:tab pos="0" algn="l"/>
              </a:tabLst>
            </a:pPr>
            <a:r>
              <a:rPr lang="en-US" sz="2400" b="0" strike="noStrike" spc="-1">
                <a:solidFill>
                  <a:srgbClr val="000000"/>
                </a:solidFill>
                <a:latin typeface="Arial"/>
              </a:rPr>
              <a:t>Die Bewerbung um die Ausrichtung von Veranstaltungen ist eine zunehmend wettbewerbsorientierte Strategie, so dass die Hauptfunktionen von Veranstaltungen für eine Stadt/Region darin bestehen, für einen kurzen Zeitraum die Aufmerksamkeit auf sich zu lenken, sich als attraktives Urlaubsziel zu präsentieren und ihr touristisches Image zu verbessern (Ahmed et al., 1996). </a:t>
            </a:r>
            <a:endParaRPr lang="it-IT" sz="2400" b="0" strike="noStrike" spc="-1">
              <a:latin typeface="Arial"/>
            </a:endParaRPr>
          </a:p>
        </p:txBody>
      </p:sp>
      <p:pic>
        <p:nvPicPr>
          <p:cNvPr id="92" name="Immagine 7"/>
          <p:cNvPicPr/>
          <p:nvPr/>
        </p:nvPicPr>
        <p:blipFill>
          <a:blip r:embed="rId3"/>
          <a:stretch/>
        </p:blipFill>
        <p:spPr>
          <a:xfrm>
            <a:off x="10359360" y="0"/>
            <a:ext cx="1790640" cy="1790640"/>
          </a:xfrm>
          <a:prstGeom prst="rect">
            <a:avLst/>
          </a:prstGeom>
          <a:ln w="0">
            <a:noFill/>
          </a:ln>
        </p:spPr>
      </p:pic>
      <p:sp>
        <p:nvSpPr>
          <p:cNvPr id="93" name="CasellaDiTesto 6"/>
          <p:cNvSpPr/>
          <p:nvPr/>
        </p:nvSpPr>
        <p:spPr>
          <a:xfrm>
            <a:off x="8345160" y="6436080"/>
            <a:ext cx="6095520" cy="3639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nSpc>
                <a:spcPct val="100000"/>
              </a:lnSpc>
            </a:pPr>
            <a:r>
              <a:rPr lang="en-US" sz="1800" b="1" strike="noStrike" spc="-1">
                <a:solidFill>
                  <a:srgbClr val="064A8B"/>
                </a:solidFill>
                <a:latin typeface="Open Sans"/>
              </a:rPr>
              <a:t>612986-EPP-1-2019-1-DE-SPO-SCP</a:t>
            </a:r>
            <a:endParaRPr lang="it-IT" sz="1800" b="0" strike="noStrike" spc="-1">
              <a:latin typeface="Arial"/>
            </a:endParaRPr>
          </a:p>
        </p:txBody>
      </p:sp>
      <p:pic>
        <p:nvPicPr>
          <p:cNvPr id="94" name="Picture 2" descr="Juegos Olímpicos, Escalera, Del Año"/>
          <p:cNvPicPr/>
          <p:nvPr/>
        </p:nvPicPr>
        <p:blipFill>
          <a:blip r:embed="rId4"/>
          <a:stretch/>
        </p:blipFill>
        <p:spPr>
          <a:xfrm>
            <a:off x="627480" y="2128680"/>
            <a:ext cx="3954600" cy="3129480"/>
          </a:xfrm>
          <a:prstGeom prst="rect">
            <a:avLst/>
          </a:prstGeom>
          <a:ln w="0">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5" name="Immagine 18"/>
          <p:cNvPicPr/>
          <p:nvPr/>
        </p:nvPicPr>
        <p:blipFill>
          <a:blip r:embed="rId2"/>
          <a:srcRect l="2226" t="-1058" r="22047" b="1058"/>
          <a:stretch/>
        </p:blipFill>
        <p:spPr>
          <a:xfrm>
            <a:off x="9777960" y="5781960"/>
            <a:ext cx="2413440" cy="653760"/>
          </a:xfrm>
          <a:prstGeom prst="rect">
            <a:avLst/>
          </a:prstGeom>
          <a:ln w="0">
            <a:noFill/>
          </a:ln>
        </p:spPr>
      </p:pic>
      <p:sp>
        <p:nvSpPr>
          <p:cNvPr id="96" name="Titolo 1"/>
          <p:cNvSpPr/>
          <p:nvPr/>
        </p:nvSpPr>
        <p:spPr>
          <a:xfrm>
            <a:off x="699120" y="421920"/>
            <a:ext cx="10058040" cy="1368720"/>
          </a:xfrm>
          <a:prstGeom prst="rect">
            <a:avLst/>
          </a:prstGeom>
          <a:noFill/>
          <a:ln w="0">
            <a:noFill/>
          </a:ln>
        </p:spPr>
        <p:style>
          <a:lnRef idx="0">
            <a:scrgbClr r="0" g="0" b="0"/>
          </a:lnRef>
          <a:fillRef idx="0">
            <a:scrgbClr r="0" g="0" b="0"/>
          </a:fillRef>
          <a:effectRef idx="0">
            <a:scrgbClr r="0" g="0" b="0"/>
          </a:effectRef>
          <a:fontRef idx="minor"/>
        </p:style>
        <p:txBody>
          <a:bodyPr lIns="0" rIns="0" anchor="ctr">
            <a:normAutofit/>
          </a:bodyPr>
          <a:lstStyle/>
          <a:p>
            <a:pPr>
              <a:lnSpc>
                <a:spcPct val="90000"/>
              </a:lnSpc>
            </a:pPr>
            <a:r>
              <a:rPr lang="it-IT" sz="4000" b="1" strike="noStrike" cap="all" spc="-52">
                <a:solidFill>
                  <a:srgbClr val="FF6600"/>
                </a:solidFill>
                <a:latin typeface="Arial"/>
              </a:rPr>
              <a:t>MANAGEMENT FÜR SPORTVERANSTALTUNGEN</a:t>
            </a:r>
            <a:r>
              <a:rPr lang="it-IT" sz="4000" b="1" strike="noStrike" cap="all" spc="-52">
                <a:solidFill>
                  <a:srgbClr val="FF4343"/>
                </a:solidFill>
                <a:latin typeface="Arial"/>
              </a:rPr>
              <a:t> </a:t>
            </a:r>
            <a:endParaRPr lang="it-IT" sz="4000" b="0" strike="noStrike" spc="-1">
              <a:latin typeface="Arial"/>
            </a:endParaRPr>
          </a:p>
        </p:txBody>
      </p:sp>
      <p:sp>
        <p:nvSpPr>
          <p:cNvPr id="97" name="Segnaposto contenuto 2"/>
          <p:cNvSpPr/>
          <p:nvPr/>
        </p:nvSpPr>
        <p:spPr>
          <a:xfrm>
            <a:off x="570960" y="1572480"/>
            <a:ext cx="10821960" cy="3447360"/>
          </a:xfrm>
          <a:prstGeom prst="rect">
            <a:avLst/>
          </a:prstGeom>
          <a:noFill/>
          <a:ln w="0">
            <a:noFill/>
          </a:ln>
        </p:spPr>
        <p:style>
          <a:lnRef idx="0">
            <a:scrgbClr r="0" g="0" b="0"/>
          </a:lnRef>
          <a:fillRef idx="0">
            <a:scrgbClr r="0" g="0" b="0"/>
          </a:fillRef>
          <a:effectRef idx="0">
            <a:scrgbClr r="0" g="0" b="0"/>
          </a:effectRef>
          <a:fontRef idx="minor"/>
        </p:style>
        <p:txBody>
          <a:bodyPr anchor="t">
            <a:normAutofit/>
          </a:bodyPr>
          <a:lstStyle/>
          <a:p>
            <a:pPr>
              <a:lnSpc>
                <a:spcPct val="110000"/>
              </a:lnSpc>
              <a:spcBef>
                <a:spcPts val="1001"/>
              </a:spcBef>
              <a:tabLst>
                <a:tab pos="0" algn="l"/>
              </a:tabLst>
            </a:pPr>
            <a:endParaRPr lang="it-IT" sz="2800" b="0" strike="noStrike" spc="-1">
              <a:latin typeface="Arial"/>
            </a:endParaRPr>
          </a:p>
          <a:p>
            <a:pPr>
              <a:lnSpc>
                <a:spcPct val="110000"/>
              </a:lnSpc>
              <a:spcBef>
                <a:spcPts val="1001"/>
              </a:spcBef>
              <a:tabLst>
                <a:tab pos="0" algn="l"/>
              </a:tabLst>
            </a:pPr>
            <a:r>
              <a:rPr lang="it-IT" sz="2400" b="1" strike="noStrike" spc="-1">
                <a:solidFill>
                  <a:srgbClr val="FF4343"/>
                </a:solidFill>
                <a:latin typeface="Arial"/>
              </a:rPr>
              <a:t>FAKTOREN FÜR DEN ERFOLG IM AUSSCHREIBUNGSVERFAHREN</a:t>
            </a:r>
            <a:endParaRPr lang="it-IT" sz="2400" b="0" strike="noStrike" spc="-1">
              <a:latin typeface="Arial"/>
            </a:endParaRPr>
          </a:p>
          <a:p>
            <a:pPr algn="just">
              <a:lnSpc>
                <a:spcPct val="110000"/>
              </a:lnSpc>
              <a:spcBef>
                <a:spcPts val="1001"/>
              </a:spcBef>
              <a:tabLst>
                <a:tab pos="0" algn="l"/>
              </a:tabLst>
            </a:pPr>
            <a:endParaRPr lang="it-IT" sz="2400" b="0" strike="noStrike" spc="-1">
              <a:latin typeface="Arial"/>
            </a:endParaRPr>
          </a:p>
          <a:p>
            <a:pPr algn="just">
              <a:lnSpc>
                <a:spcPct val="110000"/>
              </a:lnSpc>
              <a:spcBef>
                <a:spcPts val="1001"/>
              </a:spcBef>
              <a:tabLst>
                <a:tab pos="0" algn="l"/>
              </a:tabLst>
            </a:pPr>
            <a:r>
              <a:rPr lang="en-US" sz="2400" b="0" strike="noStrike" spc="-1">
                <a:solidFill>
                  <a:srgbClr val="000000"/>
                </a:solidFill>
                <a:latin typeface="Arial"/>
              </a:rPr>
              <a:t>Kompetenz</a:t>
            </a:r>
            <a:endParaRPr lang="it-IT" sz="2400" b="0" strike="noStrike" spc="-1">
              <a:latin typeface="Arial"/>
            </a:endParaRPr>
          </a:p>
          <a:p>
            <a:pPr marL="216000" indent="-216000" algn="just">
              <a:lnSpc>
                <a:spcPct val="110000"/>
              </a:lnSpc>
              <a:spcBef>
                <a:spcPts val="1001"/>
              </a:spcBef>
              <a:buClr>
                <a:srgbClr val="000000"/>
              </a:buClr>
              <a:buSzPct val="45000"/>
              <a:buFont typeface="Wingdings" charset="2"/>
              <a:buChar char=""/>
              <a:tabLst>
                <a:tab pos="0" algn="l"/>
              </a:tabLst>
            </a:pPr>
            <a:r>
              <a:rPr lang="en-US" sz="2400" b="0" strike="noStrike" spc="-1">
                <a:solidFill>
                  <a:srgbClr val="000000"/>
                </a:solidFill>
                <a:latin typeface="Arial"/>
              </a:rPr>
              <a:t>Wirtschaftliche Effizienz</a:t>
            </a:r>
            <a:endParaRPr lang="it-IT" sz="2400" b="0" strike="noStrike" spc="-1">
              <a:latin typeface="Arial"/>
            </a:endParaRPr>
          </a:p>
          <a:p>
            <a:pPr marL="216000" indent="-216000" algn="just">
              <a:lnSpc>
                <a:spcPct val="110000"/>
              </a:lnSpc>
              <a:spcBef>
                <a:spcPts val="1001"/>
              </a:spcBef>
              <a:buClr>
                <a:srgbClr val="000000"/>
              </a:buClr>
              <a:buSzPct val="45000"/>
              <a:buFont typeface="Wingdings" charset="2"/>
              <a:buChar char=""/>
              <a:tabLst>
                <a:tab pos="0" algn="l"/>
              </a:tabLst>
            </a:pPr>
            <a:r>
              <a:rPr lang="en-US" sz="2400" b="0" strike="noStrike" spc="-1">
                <a:solidFill>
                  <a:srgbClr val="000000"/>
                </a:solidFill>
                <a:latin typeface="Arial"/>
              </a:rPr>
              <a:t>Transparenz </a:t>
            </a:r>
            <a:endParaRPr lang="it-IT" sz="2400" b="0" strike="noStrike" spc="-1">
              <a:latin typeface="Arial"/>
            </a:endParaRPr>
          </a:p>
          <a:p>
            <a:pPr algn="just">
              <a:lnSpc>
                <a:spcPct val="110000"/>
              </a:lnSpc>
              <a:spcBef>
                <a:spcPts val="1001"/>
              </a:spcBef>
              <a:tabLst>
                <a:tab pos="0" algn="l"/>
              </a:tabLst>
            </a:pPr>
            <a:endParaRPr lang="it-IT" sz="2400" b="0" strike="noStrike" spc="-1">
              <a:latin typeface="Arial"/>
            </a:endParaRPr>
          </a:p>
        </p:txBody>
      </p:sp>
      <p:pic>
        <p:nvPicPr>
          <p:cNvPr id="98" name="Immagine 7"/>
          <p:cNvPicPr/>
          <p:nvPr/>
        </p:nvPicPr>
        <p:blipFill>
          <a:blip r:embed="rId3"/>
          <a:stretch/>
        </p:blipFill>
        <p:spPr>
          <a:xfrm>
            <a:off x="10359360" y="0"/>
            <a:ext cx="1790640" cy="1790640"/>
          </a:xfrm>
          <a:prstGeom prst="rect">
            <a:avLst/>
          </a:prstGeom>
          <a:ln w="0">
            <a:noFill/>
          </a:ln>
        </p:spPr>
      </p:pic>
      <p:sp>
        <p:nvSpPr>
          <p:cNvPr id="99" name="CasellaDiTesto 6"/>
          <p:cNvSpPr/>
          <p:nvPr/>
        </p:nvSpPr>
        <p:spPr>
          <a:xfrm>
            <a:off x="8345160" y="6436080"/>
            <a:ext cx="6095520" cy="3639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nSpc>
                <a:spcPct val="100000"/>
              </a:lnSpc>
            </a:pPr>
            <a:r>
              <a:rPr lang="en-US" sz="1800" b="1" strike="noStrike" spc="-1">
                <a:solidFill>
                  <a:srgbClr val="064A8B"/>
                </a:solidFill>
                <a:latin typeface="Open Sans"/>
              </a:rPr>
              <a:t>612986-EPP-1-2019-1-DE-SPO-SCP</a:t>
            </a:r>
            <a:endParaRPr lang="it-IT" sz="1800" b="0" strike="noStrike" spc="-1">
              <a:latin typeface="Arial"/>
            </a:endParaRPr>
          </a:p>
        </p:txBody>
      </p:sp>
      <p:pic>
        <p:nvPicPr>
          <p:cNvPr id="100" name="Picture 2" descr="Éxito icono gratis"/>
          <p:cNvPicPr/>
          <p:nvPr/>
        </p:nvPicPr>
        <p:blipFill>
          <a:blip r:embed="rId4"/>
          <a:stretch/>
        </p:blipFill>
        <p:spPr>
          <a:xfrm>
            <a:off x="5026680" y="3296520"/>
            <a:ext cx="2812320" cy="2812320"/>
          </a:xfrm>
          <a:prstGeom prst="rect">
            <a:avLst/>
          </a:prstGeom>
          <a:ln w="0">
            <a:noFill/>
          </a:ln>
        </p:spPr>
      </p:pic>
      <p:sp>
        <p:nvSpPr>
          <p:cNvPr id="101" name="CuadroTexto 2"/>
          <p:cNvSpPr/>
          <p:nvPr/>
        </p:nvSpPr>
        <p:spPr>
          <a:xfrm>
            <a:off x="255960" y="6251400"/>
            <a:ext cx="2404440" cy="3639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nSpc>
                <a:spcPct val="100000"/>
              </a:lnSpc>
            </a:pPr>
            <a:r>
              <a:rPr lang="es-ES" sz="1800" b="0" strike="noStrike" spc="-1">
                <a:solidFill>
                  <a:srgbClr val="000000"/>
                </a:solidFill>
                <a:latin typeface="Calibri"/>
              </a:rPr>
              <a:t>Gauthier (2011)</a:t>
            </a:r>
            <a:endParaRPr lang="it-IT" sz="1800" b="0" strike="noStrike" spc="-1">
              <a:latin typeface="Arial"/>
            </a:endParaRPr>
          </a:p>
        </p:txBody>
      </p:sp>
    </p:spTree>
  </p:cSld>
  <p:clrMapOvr>
    <a:masterClrMapping/>
  </p:clrMapOvr>
</p:sld>
</file>

<file path=ppt/theme/theme1.xml><?xml version="1.0" encoding="utf-8"?>
<a:theme xmlns:a="http://schemas.openxmlformats.org/drawingml/2006/main" name="Tema di Office">
  <a:themeElements>
    <a:clrScheme name="Azul cálido">
      <a:dk1>
        <a:srgbClr val="000000"/>
      </a:dk1>
      <a:lt1>
        <a:srgbClr val="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52</TotalTime>
  <Words>2830</Words>
  <Application>Microsoft Office PowerPoint</Application>
  <PresentationFormat>Widescreen</PresentationFormat>
  <Paragraphs>272</Paragraphs>
  <Slides>27</Slides>
  <Notes>0</Notes>
  <HiddenSlides>0</HiddenSlides>
  <MMClips>0</MMClips>
  <ScaleCrop>false</ScaleCrop>
  <HeadingPairs>
    <vt:vector size="6" baseType="variant">
      <vt:variant>
        <vt:lpstr>Caratteri utilizzati</vt:lpstr>
      </vt:variant>
      <vt:variant>
        <vt:i4>7</vt:i4>
      </vt:variant>
      <vt:variant>
        <vt:lpstr>Tema</vt:lpstr>
      </vt:variant>
      <vt:variant>
        <vt:i4>1</vt:i4>
      </vt:variant>
      <vt:variant>
        <vt:lpstr>Titoli diapositive</vt:lpstr>
      </vt:variant>
      <vt:variant>
        <vt:i4>27</vt:i4>
      </vt:variant>
    </vt:vector>
  </HeadingPairs>
  <TitlesOfParts>
    <vt:vector size="35" baseType="lpstr">
      <vt:lpstr>Arial</vt:lpstr>
      <vt:lpstr>Calibri</vt:lpstr>
      <vt:lpstr>Calibri Light</vt:lpstr>
      <vt:lpstr>Open Sans</vt:lpstr>
      <vt:lpstr>Symbol</vt:lpstr>
      <vt:lpstr>Times New Roman</vt:lpstr>
      <vt:lpstr>Wingdings</vt: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subject/>
  <dc:creator>L'ORMA - president</dc:creator>
  <dc:description/>
  <cp:lastModifiedBy>Giancarlo Masi</cp:lastModifiedBy>
  <cp:revision>47</cp:revision>
  <dcterms:created xsi:type="dcterms:W3CDTF">2021-07-02T07:40:17Z</dcterms:created>
  <dcterms:modified xsi:type="dcterms:W3CDTF">2022-10-11T17:01:30Z</dcterms:modified>
  <dc:language>it-IT</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esentationFormat">
    <vt:lpwstr>Widescreen</vt:lpwstr>
  </property>
  <property fmtid="{D5CDD505-2E9C-101B-9397-08002B2CF9AE}" pid="3" name="Slides">
    <vt:i4>27</vt:i4>
  </property>
</Properties>
</file>